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56" r:id="rId5"/>
    <p:sldId id="260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84" autoAdjust="0"/>
    <p:restoredTop sz="94660"/>
  </p:normalViewPr>
  <p:slideViewPr>
    <p:cSldViewPr snapToGrid="0">
      <p:cViewPr varScale="1">
        <p:scale>
          <a:sx n="80" d="100"/>
          <a:sy n="80" d="100"/>
        </p:scale>
        <p:origin x="3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03F5-8B93-4D5A-A32F-AA4FB083408E}" type="datetimeFigureOut">
              <a:rPr lang="vi-VN" smtClean="0"/>
              <a:t>25/05/2025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A52E-7DAD-4892-B422-8FA84C3409D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8986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03F5-8B93-4D5A-A32F-AA4FB083408E}" type="datetimeFigureOut">
              <a:rPr lang="vi-VN" smtClean="0"/>
              <a:t>25/05/2025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A52E-7DAD-4892-B422-8FA84C3409D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8624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03F5-8B93-4D5A-A32F-AA4FB083408E}" type="datetimeFigureOut">
              <a:rPr lang="vi-VN" smtClean="0"/>
              <a:t>25/05/2025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A52E-7DAD-4892-B422-8FA84C3409D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4589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03F5-8B93-4D5A-A32F-AA4FB083408E}" type="datetimeFigureOut">
              <a:rPr lang="vi-VN" smtClean="0"/>
              <a:t>25/05/2025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A52E-7DAD-4892-B422-8FA84C3409D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7635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03F5-8B93-4D5A-A32F-AA4FB083408E}" type="datetimeFigureOut">
              <a:rPr lang="vi-VN" smtClean="0"/>
              <a:t>25/05/2025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A52E-7DAD-4892-B422-8FA84C3409D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1561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03F5-8B93-4D5A-A32F-AA4FB083408E}" type="datetimeFigureOut">
              <a:rPr lang="vi-VN" smtClean="0"/>
              <a:t>25/05/2025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A52E-7DAD-4892-B422-8FA84C3409D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281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03F5-8B93-4D5A-A32F-AA4FB083408E}" type="datetimeFigureOut">
              <a:rPr lang="vi-VN" smtClean="0"/>
              <a:t>25/05/2025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A52E-7DAD-4892-B422-8FA84C3409D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7763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03F5-8B93-4D5A-A32F-AA4FB083408E}" type="datetimeFigureOut">
              <a:rPr lang="vi-VN" smtClean="0"/>
              <a:t>25/05/2025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A52E-7DAD-4892-B422-8FA84C3409D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7628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03F5-8B93-4D5A-A32F-AA4FB083408E}" type="datetimeFigureOut">
              <a:rPr lang="vi-VN" smtClean="0"/>
              <a:t>25/05/2025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A52E-7DAD-4892-B422-8FA84C3409D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1357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03F5-8B93-4D5A-A32F-AA4FB083408E}" type="datetimeFigureOut">
              <a:rPr lang="vi-VN" smtClean="0"/>
              <a:t>25/05/2025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A52E-7DAD-4892-B422-8FA84C3409D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0049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03F5-8B93-4D5A-A32F-AA4FB083408E}" type="datetimeFigureOut">
              <a:rPr lang="vi-VN" smtClean="0"/>
              <a:t>25/05/2025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A52E-7DAD-4892-B422-8FA84C3409D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14646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203F5-8B93-4D5A-A32F-AA4FB083408E}" type="datetimeFigureOut">
              <a:rPr lang="vi-VN" smtClean="0"/>
              <a:t>25/05/2025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FA52E-7DAD-4892-B422-8FA84C3409D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58574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 descr="Khung Viền Phim Hoạt Hình Màu Xanh Dễ Thương Word để in đượ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9489" y="2055813"/>
            <a:ext cx="6885829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TRƯỜNG MẦM NON HOA QUỲNH</a:t>
            </a:r>
          </a:p>
          <a:p>
            <a:pPr algn="ctr"/>
            <a:endParaRPr lang="vi-VN" sz="3200" b="1" dirty="0" smtClean="0">
              <a:latin typeface="+mj-lt"/>
            </a:endParaRPr>
          </a:p>
          <a:p>
            <a:pPr algn="ctr"/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PHÁT TRIỂN TCKNXH</a:t>
            </a:r>
            <a:endParaRPr lang="vi-VN" sz="3600" b="1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ĐỀ TÀI: TRẺ 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BIẾT TIẾT KIỆM 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ĐIỆN</a:t>
            </a:r>
          </a:p>
          <a:p>
            <a:pPr algn="ctr"/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LỨA TUỔI: 3 – 4 TUỔI</a:t>
            </a:r>
          </a:p>
          <a:p>
            <a:pPr algn="ctr"/>
            <a:endParaRPr lang="en-US" sz="3600" b="1" dirty="0">
              <a:latin typeface="+mj-lt"/>
            </a:endParaRPr>
          </a:p>
          <a:p>
            <a:pPr algn="ctr"/>
            <a:r>
              <a:rPr lang="en-US" sz="2800" b="1" dirty="0" smtClean="0">
                <a:solidFill>
                  <a:schemeClr val="accent4"/>
                </a:solidFill>
                <a:latin typeface="+mj-lt"/>
              </a:rPr>
              <a:t>GIÁO VIÊN: TRẦN MỸ DUNG</a:t>
            </a:r>
            <a:endParaRPr lang="en-US" b="1" dirty="0">
              <a:solidFill>
                <a:schemeClr val="accent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81194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052" name="Picture 4" descr="Khung Viền Mặt Trời Word Và Hình Nền, Có Thể in Và Tải Xuống Miễn Phí -  Slidesdo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93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20488" y="1438102"/>
            <a:ext cx="88281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</a:t>
            </a:r>
            <a:r>
              <a:rPr lang="en-US" sz="2800" b="1" dirty="0"/>
              <a:t>1. </a:t>
            </a:r>
            <a:r>
              <a:rPr lang="en-US" sz="2800" b="1" u="sng" dirty="0" err="1"/>
              <a:t>Mục</a:t>
            </a:r>
            <a:r>
              <a:rPr lang="en-US" sz="2800" b="1" u="sng" dirty="0"/>
              <a:t> </a:t>
            </a:r>
            <a:r>
              <a:rPr lang="en-US" sz="2800" b="1" u="sng" dirty="0" err="1"/>
              <a:t>đích</a:t>
            </a:r>
            <a:r>
              <a:rPr lang="en-US" sz="2800" b="1" u="sng" dirty="0"/>
              <a:t> </a:t>
            </a:r>
            <a:r>
              <a:rPr lang="en-US" sz="2800" b="1" u="sng" dirty="0" err="1"/>
              <a:t>yêu</a:t>
            </a:r>
            <a:r>
              <a:rPr lang="en-US" sz="2800" b="1" u="sng" dirty="0"/>
              <a:t> </a:t>
            </a:r>
            <a:r>
              <a:rPr lang="en-US" sz="2800" b="1" u="sng" dirty="0" err="1"/>
              <a:t>cầu</a:t>
            </a:r>
            <a:r>
              <a:rPr lang="en-US" sz="2800" b="1" dirty="0"/>
              <a:t>:</a:t>
            </a:r>
            <a:endParaRPr lang="vi-VN" sz="2800" dirty="0"/>
          </a:p>
          <a:p>
            <a:r>
              <a:rPr lang="en-US" sz="2800" dirty="0"/>
              <a:t>  </a:t>
            </a:r>
            <a:r>
              <a:rPr lang="en-US" sz="2800" dirty="0" smtClean="0"/>
              <a:t>- </a:t>
            </a:r>
            <a:r>
              <a:rPr lang="en-US" sz="2800" dirty="0" err="1"/>
              <a:t>Trẻ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tiết</a:t>
            </a:r>
            <a:r>
              <a:rPr lang="en-US" sz="2800" dirty="0"/>
              <a:t> </a:t>
            </a:r>
            <a:r>
              <a:rPr lang="en-US" sz="2800" dirty="0" err="1"/>
              <a:t>kiệm</a:t>
            </a:r>
            <a:r>
              <a:rPr lang="en-US" sz="2800" dirty="0"/>
              <a:t> </a:t>
            </a:r>
            <a:r>
              <a:rPr lang="en-US" sz="2800" dirty="0" err="1"/>
              <a:t>điện</a:t>
            </a:r>
            <a:r>
              <a:rPr lang="en-US" sz="2800" dirty="0"/>
              <a:t>: </a:t>
            </a:r>
            <a:r>
              <a:rPr lang="en-US" sz="2800" dirty="0" err="1"/>
              <a:t>Tắt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thiết</a:t>
            </a:r>
            <a:r>
              <a:rPr lang="en-US" sz="2800" dirty="0"/>
              <a:t> </a:t>
            </a:r>
            <a:r>
              <a:rPr lang="en-US" sz="2800" dirty="0" err="1"/>
              <a:t>bị</a:t>
            </a:r>
            <a:r>
              <a:rPr lang="en-US" sz="2800" dirty="0"/>
              <a:t> </a:t>
            </a:r>
            <a:r>
              <a:rPr lang="en-US" sz="2800" dirty="0" err="1"/>
              <a:t>điện</a:t>
            </a:r>
            <a:r>
              <a:rPr lang="en-US" sz="2800" dirty="0"/>
              <a:t>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sử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r>
              <a:rPr lang="en-US" sz="2800" dirty="0"/>
              <a:t>: </a:t>
            </a:r>
            <a:r>
              <a:rPr lang="en-US" sz="2800" dirty="0" err="1"/>
              <a:t>Quạt</a:t>
            </a:r>
            <a:r>
              <a:rPr lang="en-US" sz="2800" dirty="0"/>
              <a:t> </a:t>
            </a:r>
            <a:r>
              <a:rPr lang="en-US" sz="2800" dirty="0" err="1"/>
              <a:t>bàn</a:t>
            </a:r>
            <a:r>
              <a:rPr lang="en-US" sz="2800" dirty="0"/>
              <a:t>, ti vi</a:t>
            </a:r>
            <a:r>
              <a:rPr lang="vi-VN" sz="2800" dirty="0"/>
              <a:t>, bóng đèn</a:t>
            </a:r>
            <a:r>
              <a:rPr lang="en-US" sz="2800" dirty="0" smtClean="0"/>
              <a:t>…</a:t>
            </a:r>
          </a:p>
          <a:p>
            <a:r>
              <a:rPr lang="en-US" sz="2800" b="1" dirty="0" smtClean="0"/>
              <a:t> </a:t>
            </a:r>
            <a:r>
              <a:rPr lang="en-US" sz="2800" b="1" dirty="0"/>
              <a:t>2.   </a:t>
            </a:r>
            <a:r>
              <a:rPr lang="en-US" sz="2800" b="1" u="sng" dirty="0" err="1"/>
              <a:t>Phương</a:t>
            </a:r>
            <a:r>
              <a:rPr lang="en-US" sz="2800" b="1" u="sng" dirty="0"/>
              <a:t> </a:t>
            </a:r>
            <a:r>
              <a:rPr lang="en-US" sz="2800" b="1" u="sng" dirty="0" err="1"/>
              <a:t>tiện</a:t>
            </a:r>
            <a:r>
              <a:rPr lang="en-US" sz="2800" b="1" u="sng" dirty="0"/>
              <a:t> </a:t>
            </a:r>
            <a:r>
              <a:rPr lang="en-US" sz="2800" b="1" u="sng" dirty="0" err="1"/>
              <a:t>hoạt</a:t>
            </a:r>
            <a:r>
              <a:rPr lang="en-US" sz="2800" b="1" u="sng" dirty="0"/>
              <a:t> </a:t>
            </a:r>
            <a:r>
              <a:rPr lang="en-US" sz="2800" b="1" u="sng" dirty="0" err="1"/>
              <a:t>động</a:t>
            </a:r>
            <a:r>
              <a:rPr lang="en-US" sz="2800" i="1" u="sng" dirty="0"/>
              <a:t>:</a:t>
            </a:r>
            <a:r>
              <a:rPr lang="en-US" sz="2800" dirty="0"/>
              <a:t> </a:t>
            </a:r>
            <a:endParaRPr lang="vi-VN" sz="2800" dirty="0"/>
          </a:p>
          <a:p>
            <a:r>
              <a:rPr lang="en-US" sz="2800" dirty="0" smtClean="0"/>
              <a:t>  </a:t>
            </a:r>
            <a:r>
              <a:rPr lang="en-US" sz="2800" dirty="0"/>
              <a:t>- </a:t>
            </a:r>
            <a:r>
              <a:rPr lang="en-US" sz="2800" dirty="0" err="1"/>
              <a:t>Đoạn</a:t>
            </a:r>
            <a:r>
              <a:rPr lang="en-US" sz="2800" dirty="0"/>
              <a:t> clip 1: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nhỏ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hành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tiết</a:t>
            </a:r>
            <a:r>
              <a:rPr lang="en-US" sz="2800" dirty="0"/>
              <a:t> </a:t>
            </a:r>
            <a:r>
              <a:rPr lang="en-US" sz="2800" dirty="0" err="1"/>
              <a:t>kiệm</a:t>
            </a:r>
            <a:r>
              <a:rPr lang="en-US" sz="2800" dirty="0"/>
              <a:t> </a:t>
            </a:r>
            <a:r>
              <a:rPr lang="en-US" sz="2800" dirty="0" err="1"/>
              <a:t>điện</a:t>
            </a:r>
            <a:r>
              <a:rPr lang="en-US" sz="2800" dirty="0"/>
              <a:t> </a:t>
            </a:r>
            <a:endParaRPr lang="vi-VN" sz="2800" dirty="0"/>
          </a:p>
          <a:p>
            <a:r>
              <a:rPr lang="en-US" sz="2800" dirty="0"/>
              <a:t>  </a:t>
            </a:r>
            <a:r>
              <a:rPr lang="en-US" sz="2800" dirty="0" smtClean="0"/>
              <a:t>- </a:t>
            </a:r>
            <a:r>
              <a:rPr lang="en-US" sz="2800" dirty="0" err="1"/>
              <a:t>Đoạn</a:t>
            </a:r>
            <a:r>
              <a:rPr lang="en-US" sz="2800" dirty="0"/>
              <a:t> clip 2: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nhỏ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hành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lãng</a:t>
            </a:r>
            <a:r>
              <a:rPr lang="en-US" sz="2800" dirty="0"/>
              <a:t> </a:t>
            </a:r>
            <a:r>
              <a:rPr lang="en-US" sz="2800" dirty="0" err="1"/>
              <a:t>phí</a:t>
            </a:r>
            <a:r>
              <a:rPr lang="en-US" sz="2800" dirty="0"/>
              <a:t> </a:t>
            </a:r>
            <a:r>
              <a:rPr lang="en-US" sz="2800" dirty="0" err="1"/>
              <a:t>điện</a:t>
            </a:r>
            <a:endParaRPr lang="vi-VN" sz="2800" dirty="0"/>
          </a:p>
          <a:p>
            <a:r>
              <a:rPr lang="vi-VN" sz="2800" dirty="0"/>
              <a:t> </a:t>
            </a:r>
            <a:r>
              <a:rPr lang="vi-VN" sz="2800" dirty="0" smtClean="0"/>
              <a:t>- </a:t>
            </a:r>
            <a:r>
              <a:rPr lang="vi-VN" sz="2800" dirty="0"/>
              <a:t>Nhạc bài hát “ Bé tiết kiệm điện nước”</a:t>
            </a:r>
          </a:p>
          <a:p>
            <a:r>
              <a:rPr lang="vi-VN" sz="2800" dirty="0"/>
              <a:t> </a:t>
            </a:r>
            <a:r>
              <a:rPr lang="vi-VN" sz="2800" dirty="0" smtClean="0"/>
              <a:t>- </a:t>
            </a:r>
            <a:r>
              <a:rPr lang="vi-VN" sz="2800" dirty="0"/>
              <a:t>Powerpoint về hành động tiết kiệm điện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963259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 descr="Khung Viền Mặt Trời Word Và Hình Nền, Có Thể in Và Tải Xuống Miễn Phí -  Slidesdo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54"/>
            <a:ext cx="12192000" cy="679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596" y="1454728"/>
            <a:ext cx="895280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*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và trẻ cùng vận động theo bài hát “Bé tiết kiệm điện nước”</a:t>
            </a: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+ Các con vừa vừa nghe bài hát nói về điều gì?</a:t>
            </a: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- Cô cho trẻ xem đoạn clip 1 và đàm thoại: </a:t>
            </a: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Con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thấy gì trong đoạn video vừa xem?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+  Theo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clip 2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+ Con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thấy gì trong đoạn video vừa xem?</a:t>
            </a: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+ Chúng ta làm gì để tiết kiệm điện?</a:t>
            </a: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+ Nếu không tiết kiệm điện thì điều gì sẽ xảy ra?</a:t>
            </a: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Điện năng rất cầ thiết trong cuộc sống của chúng ta vì vậy chúng ta cần phải tiết kiệm điện, sử dụng điện 1 cách hợp lí, tránh lãng phí như: Tắt quạt, đèn khi ra khỏi phòng, tắt tivi khi không xem…</a:t>
            </a: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912765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3483"/>
            <a:ext cx="2819187" cy="24525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833" y="4072082"/>
            <a:ext cx="3112488" cy="27859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9833" y="1213483"/>
            <a:ext cx="3112488" cy="24525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9987" y="1152939"/>
            <a:ext cx="3021496" cy="25130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095578"/>
            <a:ext cx="2819187" cy="27624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39987" y="4072082"/>
            <a:ext cx="3021496" cy="28020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1419" y="206734"/>
            <a:ext cx="5184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HOẠT ĐỘNG 2: </a:t>
            </a:r>
            <a:r>
              <a:rPr lang="en-US" dirty="0" smtClean="0"/>
              <a:t>TRÒ CHƠI “AI CHỌN ĐÚNG”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814956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098" name="Picture 2" descr="Tổng hợp Phông cảm ơn đẹp và ý nghĩ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4444"/>
            <a:ext cx="11304230" cy="635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769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194</Words>
  <Application>Microsoft Office PowerPoint</Application>
  <PresentationFormat>Widescreen</PresentationFormat>
  <Paragraphs>27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3</cp:revision>
  <dcterms:created xsi:type="dcterms:W3CDTF">2025-05-07T06:05:27Z</dcterms:created>
  <dcterms:modified xsi:type="dcterms:W3CDTF">2025-05-25T10:40:16Z</dcterms:modified>
</cp:coreProperties>
</file>