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82E57-DA11-4C03-8C0D-AB7AFF15403F}" type="datetimeFigureOut">
              <a:rPr lang="vi-VN" smtClean="0"/>
              <a:t>28/05/2025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F8E05-A5EE-4AB8-A379-E6EC09AC1F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7911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F8E05-A5EE-4AB8-A379-E6EC09AC1FA7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3117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9224A29-CC42-AC7D-F65F-04D21EAE6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81987B22-89FE-B269-1AF5-D72433C262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5FA712A-93DB-7FFB-BC05-11C6CC013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18D0-5861-4C2C-A285-F5EF1190584C}" type="datetimeFigureOut">
              <a:rPr lang="vi-VN" smtClean="0"/>
              <a:t>28/05/2025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C74EB7E-DA36-BE0B-D260-9DDF0129A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9CA1736-0C1F-AA63-94EE-3E0118D05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971D-E276-4D99-B775-842851A95A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1607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5DF2D2D-D18B-57DE-79B7-9CAF63A5E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B6164F7-CBD4-4549-B2CE-D42F43008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4390408-0642-8F7B-339A-A9954AD01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18D0-5861-4C2C-A285-F5EF1190584C}" type="datetimeFigureOut">
              <a:rPr lang="vi-VN" smtClean="0"/>
              <a:t>28/05/2025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464B4C9-5B94-F359-CB54-2DAF1ED06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92048DA-3F37-B7D5-F607-8D8FD38CF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971D-E276-4D99-B775-842851A95A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48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23E92CFC-71F8-F49F-77B7-5FFE4E771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9342EE7-587D-64AE-86CA-52A3B0C578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549E796-3447-3BCB-C0E1-65D141A4B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18D0-5861-4C2C-A285-F5EF1190584C}" type="datetimeFigureOut">
              <a:rPr lang="vi-VN" smtClean="0"/>
              <a:t>28/05/2025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B877548-5688-ACAF-CD33-B3521E6B3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B14D638-C576-6507-BB7F-4B3CF374C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971D-E276-4D99-B775-842851A95A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660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C1CAFBF-1B7E-B6FC-8CE1-528F283DE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436F3CB-2F6E-F4B4-282A-72AE85765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6CAF3FD-EDA3-8B21-8F68-EFB4DEA4E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18D0-5861-4C2C-A285-F5EF1190584C}" type="datetimeFigureOut">
              <a:rPr lang="vi-VN" smtClean="0"/>
              <a:t>28/05/2025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BCD369D-0330-2C24-D068-7012BC678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689CC32-04D2-8FEB-4A5E-E057240CD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971D-E276-4D99-B775-842851A95A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7808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FFA1737-9D90-5EA5-33ED-B1B582AA2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986B82A-CA6C-C4B0-90E6-16F9BCA32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C33C09D-4D2F-94DB-C66E-25A7DEA3F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18D0-5861-4C2C-A285-F5EF1190584C}" type="datetimeFigureOut">
              <a:rPr lang="vi-VN" smtClean="0"/>
              <a:t>28/05/2025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0948169-B762-A77C-FDEB-3EE993FAB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5F62FF2-7F3D-C975-E9E5-63044EEE4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971D-E276-4D99-B775-842851A95A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7120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CA34F51-6020-153F-A7F1-6B1D335D4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7F58950-62D0-4B4A-EED3-39BE63500F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BF2A4E8-FE35-46B3-E0AA-A8A6432DDF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A55600E-AEBD-3952-A5B5-2924175CC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18D0-5861-4C2C-A285-F5EF1190584C}" type="datetimeFigureOut">
              <a:rPr lang="vi-VN" smtClean="0"/>
              <a:t>28/05/2025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F8C46CD-98D7-A19C-C41F-201B66BE7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70D3941-A5F0-B487-1E8B-CA5BD0DC3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971D-E276-4D99-B775-842851A95A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90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117CE70-F305-5F86-D880-AD550397D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5302DC5-514D-36AB-2D09-66F4E4327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48D47DC-5DF9-50F7-309F-19DA37532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28D64520-5415-8A51-47AE-E775B9AC87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A4DD74BC-37BE-0F66-989D-8187D05D98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0253A8D-1270-B0D9-C042-03A7B1DB6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18D0-5861-4C2C-A285-F5EF1190584C}" type="datetimeFigureOut">
              <a:rPr lang="vi-VN" smtClean="0"/>
              <a:t>28/05/2025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DFAE97D8-7C30-7441-A394-8E0E69705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944A2306-8433-9B36-F95E-4DB6BAD6E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971D-E276-4D99-B775-842851A95A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2478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79F9B61-3656-5BE4-4A8F-CDD483530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43125A90-C167-5242-35BA-D4E2D9D7B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18D0-5861-4C2C-A285-F5EF1190584C}" type="datetimeFigureOut">
              <a:rPr lang="vi-VN" smtClean="0"/>
              <a:t>28/05/2025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8C772BF-9EAF-E878-6BFD-42C836EC5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52B5CA0E-4B29-14F4-A295-525D082AE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971D-E276-4D99-B775-842851A95A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070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57AEA813-E1B9-6430-5CAE-4224B1600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18D0-5861-4C2C-A285-F5EF1190584C}" type="datetimeFigureOut">
              <a:rPr lang="vi-VN" smtClean="0"/>
              <a:t>28/05/2025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400ECA60-AD0A-184D-F973-2B8F04C31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B93E086-6D41-25E7-9F98-999629BC9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971D-E276-4D99-B775-842851A95A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5562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6B38150-20CD-236A-393D-90D2BB323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FB9107B-BC16-2F63-BA87-68521C1BD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82C27B3-AC50-6D5F-861D-DFC02EF2D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99975A1-F7F8-E67E-9591-BC0D48E52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18D0-5861-4C2C-A285-F5EF1190584C}" type="datetimeFigureOut">
              <a:rPr lang="vi-VN" smtClean="0"/>
              <a:t>28/05/2025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99C13E6-586A-2D1B-4576-21E5EC818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FACCE6D-B5CA-B8C9-8E4D-59CC3E5D0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971D-E276-4D99-B775-842851A95A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7048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ACAD8C6-FD2E-E186-702C-000363AEF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325F4879-9F8F-4C06-CA0E-9BC5C56503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A4FEF69-16C2-7E6B-DE43-386533CA3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1CB2586-D428-D754-C73E-74D337217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18D0-5861-4C2C-A285-F5EF1190584C}" type="datetimeFigureOut">
              <a:rPr lang="vi-VN" smtClean="0"/>
              <a:t>28/05/2025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A5285B2-7AAA-F28A-C0D1-834FFB48E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5D09F8E-4F06-C5E7-480F-1D8FB0221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971D-E276-4D99-B775-842851A95A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447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ADE1A6F3-C04B-FBF0-CC43-07930D09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AA91E7C-F2F1-D814-E040-3AB2C482E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D0F8DE6-71F0-1715-AE09-4A7AB3EA9C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6418D0-5861-4C2C-A285-F5EF1190584C}" type="datetimeFigureOut">
              <a:rPr lang="vi-VN" smtClean="0"/>
              <a:t>28/05/2025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34DDBB0-3E56-5E86-68C5-1DD76FF27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7ACDBE0-F3BA-A306-A6CA-1D1E706CD7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B9971D-E276-4D99-B775-842851A95A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2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1D13416-6AC4-4ED4-F4BE-6D537C800A9A}"/>
              </a:ext>
            </a:extLst>
          </p:cNvPr>
          <p:cNvSpPr txBox="1"/>
          <p:nvPr/>
        </p:nvSpPr>
        <p:spPr>
          <a:xfrm>
            <a:off x="2781300" y="148332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GÒ VẤP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B37F79A-26C9-B997-CC7C-ECF3D2BC0E43}"/>
              </a:ext>
            </a:extLst>
          </p:cNvPr>
          <p:cNvSpPr txBox="1"/>
          <p:nvPr/>
        </p:nvSpPr>
        <p:spPr>
          <a:xfrm>
            <a:off x="2295324" y="77462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C8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QUỲNH 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880EB3F-EC08-3D4A-A0DE-57DBA03F8529}"/>
              </a:ext>
            </a:extLst>
          </p:cNvPr>
          <p:cNvSpPr txBox="1"/>
          <p:nvPr/>
        </p:nvSpPr>
        <p:spPr>
          <a:xfrm>
            <a:off x="2781300" y="1689296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PHÁT TRIỂN THỂ CHẤT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C7005C3-DE1F-0020-1BFA-B67D5DC43283}"/>
              </a:ext>
            </a:extLst>
          </p:cNvPr>
          <p:cNvSpPr txBox="1"/>
          <p:nvPr/>
        </p:nvSpPr>
        <p:spPr>
          <a:xfrm>
            <a:off x="1682990" y="2330815"/>
            <a:ext cx="9149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Tách, gộp một nhóm đối tượng có số lượng trong phạm vi 5 thành 2 nhóm</a:t>
            </a:r>
            <a:endParaRPr lang="vi-VN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77C7705-AEEB-9C33-3285-6DD4B7669788}"/>
              </a:ext>
            </a:extLst>
          </p:cNvPr>
          <p:cNvSpPr txBox="1"/>
          <p:nvPr/>
        </p:nvSpPr>
        <p:spPr>
          <a:xfrm>
            <a:off x="2209800" y="3887978"/>
            <a:ext cx="754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CẨM LY</a:t>
            </a:r>
          </a:p>
          <a:p>
            <a:pPr algn="ctr"/>
            <a:r>
              <a:rPr lang="vi-VN" sz="28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Mầm 1</a:t>
            </a:r>
          </a:p>
          <a:p>
            <a:pPr algn="ctr"/>
            <a:r>
              <a:rPr lang="vi-VN" sz="28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3 – 4 tuổi </a:t>
            </a:r>
          </a:p>
        </p:txBody>
      </p:sp>
    </p:spTree>
    <p:extLst>
      <p:ext uri="{BB962C8B-B14F-4D97-AF65-F5344CB8AC3E}">
        <p14:creationId xmlns:p14="http://schemas.microsoft.com/office/powerpoint/2010/main" val="1505552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5965016F-57B9-0E32-77CF-FE616A88A42C}"/>
              </a:ext>
            </a:extLst>
          </p:cNvPr>
          <p:cNvSpPr/>
          <p:nvPr/>
        </p:nvSpPr>
        <p:spPr>
          <a:xfrm>
            <a:off x="307657" y="0"/>
            <a:ext cx="113800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Bé hãy tìm và gộp 2 nhóm để có số lượng 5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638153C-EB35-7E1B-A54B-D5BD15EB74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3167" y1="17500" x2="43167" y2="17500"/>
                        <a14:foregroundMark x1="60000" y1="22000" x2="51417" y2="18167"/>
                        <a14:foregroundMark x1="51417" y1="18167" x2="41500" y2="17083"/>
                        <a14:foregroundMark x1="41500" y1="17083" x2="39000" y2="18167"/>
                        <a14:foregroundMark x1="54750" y1="12167" x2="61750" y2="28667"/>
                        <a14:foregroundMark x1="50167" y1="14833" x2="34833" y2="16167"/>
                        <a14:foregroundMark x1="34833" y1="16167" x2="32667" y2="17250"/>
                        <a14:foregroundMark x1="39500" y1="13083" x2="21167" y2="19583"/>
                        <a14:foregroundMark x1="21167" y1="19583" x2="19667" y2="28333"/>
                        <a14:foregroundMark x1="41250" y1="13250" x2="52500" y2="12833"/>
                        <a14:foregroundMark x1="52500" y1="12833" x2="61917" y2="21000"/>
                        <a14:foregroundMark x1="61917" y1="21000" x2="63333" y2="23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02" t="6755" r="10487" b="13387"/>
          <a:stretch/>
        </p:blipFill>
        <p:spPr bwMode="auto">
          <a:xfrm>
            <a:off x="1298875" y="1111617"/>
            <a:ext cx="1602658" cy="159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4445BB3-0610-4A85-835E-CE7C30D715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3167" y1="17500" x2="43167" y2="17500"/>
                        <a14:foregroundMark x1="60000" y1="22000" x2="51417" y2="18167"/>
                        <a14:foregroundMark x1="51417" y1="18167" x2="41500" y2="17083"/>
                        <a14:foregroundMark x1="41500" y1="17083" x2="39000" y2="18167"/>
                        <a14:foregroundMark x1="54750" y1="12167" x2="61750" y2="28667"/>
                        <a14:foregroundMark x1="50167" y1="14833" x2="34833" y2="16167"/>
                        <a14:foregroundMark x1="34833" y1="16167" x2="32667" y2="17250"/>
                        <a14:foregroundMark x1="39500" y1="13083" x2="21167" y2="19583"/>
                        <a14:foregroundMark x1="21167" y1="19583" x2="19667" y2="28333"/>
                        <a14:foregroundMark x1="41250" y1="13250" x2="52500" y2="12833"/>
                        <a14:foregroundMark x1="52500" y1="12833" x2="61917" y2="21000"/>
                        <a14:foregroundMark x1="61917" y1="21000" x2="63333" y2="23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02" t="6755" r="10487" b="13387"/>
          <a:stretch/>
        </p:blipFill>
        <p:spPr bwMode="auto">
          <a:xfrm>
            <a:off x="5196347" y="1066304"/>
            <a:ext cx="1602658" cy="159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DD8B4CA-F14F-FD07-7710-76C820DB6E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3167" y1="17500" x2="43167" y2="17500"/>
                        <a14:foregroundMark x1="60000" y1="22000" x2="51417" y2="18167"/>
                        <a14:foregroundMark x1="51417" y1="18167" x2="41500" y2="17083"/>
                        <a14:foregroundMark x1="41500" y1="17083" x2="39000" y2="18167"/>
                        <a14:foregroundMark x1="54750" y1="12167" x2="61750" y2="28667"/>
                        <a14:foregroundMark x1="50167" y1="14833" x2="34833" y2="16167"/>
                        <a14:foregroundMark x1="34833" y1="16167" x2="32667" y2="17250"/>
                        <a14:foregroundMark x1="39500" y1="13083" x2="21167" y2="19583"/>
                        <a14:foregroundMark x1="21167" y1="19583" x2="19667" y2="28333"/>
                        <a14:foregroundMark x1="41250" y1="13250" x2="52500" y2="12833"/>
                        <a14:foregroundMark x1="52500" y1="12833" x2="61917" y2="21000"/>
                        <a14:foregroundMark x1="61917" y1="21000" x2="63333" y2="23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02" t="6755" r="10487" b="13387"/>
          <a:stretch/>
        </p:blipFill>
        <p:spPr bwMode="auto">
          <a:xfrm>
            <a:off x="9076652" y="1066304"/>
            <a:ext cx="1602658" cy="159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Nhóm 18">
            <a:extLst>
              <a:ext uri="{FF2B5EF4-FFF2-40B4-BE49-F238E27FC236}">
                <a16:creationId xmlns:a16="http://schemas.microsoft.com/office/drawing/2014/main" id="{E99371FC-6BFB-EA8B-D352-57FEACE2B6E3}"/>
              </a:ext>
            </a:extLst>
          </p:cNvPr>
          <p:cNvGrpSpPr/>
          <p:nvPr/>
        </p:nvGrpSpPr>
        <p:grpSpPr>
          <a:xfrm>
            <a:off x="4946087" y="3744228"/>
            <a:ext cx="1392034" cy="3052170"/>
            <a:chOff x="4946087" y="3744228"/>
            <a:chExt cx="1392034" cy="3052170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B620AD85-7C71-5347-E7FC-B1520D77A8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43167" y1="17500" x2="43167" y2="17500"/>
                          <a14:foregroundMark x1="60000" y1="22000" x2="51417" y2="18167"/>
                          <a14:foregroundMark x1="51417" y1="18167" x2="41500" y2="17083"/>
                          <a14:foregroundMark x1="41500" y1="17083" x2="39000" y2="18167"/>
                          <a14:foregroundMark x1="54750" y1="12167" x2="61750" y2="28667"/>
                          <a14:foregroundMark x1="50167" y1="14833" x2="34833" y2="16167"/>
                          <a14:foregroundMark x1="34833" y1="16167" x2="32667" y2="17250"/>
                          <a14:foregroundMark x1="39500" y1="13083" x2="21167" y2="19583"/>
                          <a14:foregroundMark x1="21167" y1="19583" x2="19667" y2="28333"/>
                          <a14:foregroundMark x1="41250" y1="13250" x2="52500" y2="12833"/>
                          <a14:foregroundMark x1="52500" y1="12833" x2="61917" y2="21000"/>
                          <a14:foregroundMark x1="61917" y1="21000" x2="63333" y2="234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02" t="6755" r="10487" b="13387"/>
            <a:stretch/>
          </p:blipFill>
          <p:spPr bwMode="auto">
            <a:xfrm>
              <a:off x="5014535" y="3744228"/>
              <a:ext cx="1255139" cy="1249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Hình chữ nhật 13">
              <a:extLst>
                <a:ext uri="{FF2B5EF4-FFF2-40B4-BE49-F238E27FC236}">
                  <a16:creationId xmlns:a16="http://schemas.microsoft.com/office/drawing/2014/main" id="{508A8751-129E-F326-162A-4B7DD673033D}"/>
                </a:ext>
              </a:extLst>
            </p:cNvPr>
            <p:cNvSpPr/>
            <p:nvPr/>
          </p:nvSpPr>
          <p:spPr>
            <a:xfrm>
              <a:off x="4946087" y="5226738"/>
              <a:ext cx="1392034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96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00B05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+mj-lt"/>
                </a:rPr>
                <a:t>1</a:t>
              </a:r>
            </a:p>
          </p:txBody>
        </p:sp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AC18513C-4612-4C12-17C0-892F875FB4B2}"/>
              </a:ext>
            </a:extLst>
          </p:cNvPr>
          <p:cNvGrpSpPr/>
          <p:nvPr/>
        </p:nvGrpSpPr>
        <p:grpSpPr>
          <a:xfrm>
            <a:off x="671306" y="3662419"/>
            <a:ext cx="2727138" cy="3133979"/>
            <a:chOff x="671306" y="3662419"/>
            <a:chExt cx="2727138" cy="3133979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4329E738-6565-E4D9-3B49-1E4732A089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43167" y1="17500" x2="43167" y2="17500"/>
                          <a14:foregroundMark x1="60000" y1="22000" x2="51417" y2="18167"/>
                          <a14:foregroundMark x1="51417" y1="18167" x2="41500" y2="17083"/>
                          <a14:foregroundMark x1="41500" y1="17083" x2="39000" y2="18167"/>
                          <a14:foregroundMark x1="54750" y1="12167" x2="61750" y2="28667"/>
                          <a14:foregroundMark x1="50167" y1="14833" x2="34833" y2="16167"/>
                          <a14:foregroundMark x1="34833" y1="16167" x2="32667" y2="17250"/>
                          <a14:foregroundMark x1="39500" y1="13083" x2="21167" y2="19583"/>
                          <a14:foregroundMark x1="21167" y1="19583" x2="19667" y2="28333"/>
                          <a14:foregroundMark x1="41250" y1="13250" x2="52500" y2="12833"/>
                          <a14:foregroundMark x1="52500" y1="12833" x2="61917" y2="21000"/>
                          <a14:foregroundMark x1="61917" y1="21000" x2="63333" y2="234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02" t="6755" r="10487" b="13387"/>
            <a:stretch/>
          </p:blipFill>
          <p:spPr bwMode="auto">
            <a:xfrm>
              <a:off x="2143305" y="3662419"/>
              <a:ext cx="1255139" cy="1249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CEB98788-5D5E-DEC6-BB84-3D45A788D8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43167" y1="17500" x2="43167" y2="17500"/>
                          <a14:foregroundMark x1="60000" y1="22000" x2="51417" y2="18167"/>
                          <a14:foregroundMark x1="51417" y1="18167" x2="41500" y2="17083"/>
                          <a14:foregroundMark x1="41500" y1="17083" x2="39000" y2="18167"/>
                          <a14:foregroundMark x1="54750" y1="12167" x2="61750" y2="28667"/>
                          <a14:foregroundMark x1="50167" y1="14833" x2="34833" y2="16167"/>
                          <a14:foregroundMark x1="34833" y1="16167" x2="32667" y2="17250"/>
                          <a14:foregroundMark x1="39500" y1="13083" x2="21167" y2="19583"/>
                          <a14:foregroundMark x1="21167" y1="19583" x2="19667" y2="28333"/>
                          <a14:foregroundMark x1="41250" y1="13250" x2="52500" y2="12833"/>
                          <a14:foregroundMark x1="52500" y1="12833" x2="61917" y2="21000"/>
                          <a14:foregroundMark x1="61917" y1="21000" x2="63333" y2="234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02" t="6755" r="10487" b="13387"/>
            <a:stretch/>
          </p:blipFill>
          <p:spPr bwMode="auto">
            <a:xfrm>
              <a:off x="671306" y="3662419"/>
              <a:ext cx="1255139" cy="1249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Hình chữ nhật 14">
              <a:extLst>
                <a:ext uri="{FF2B5EF4-FFF2-40B4-BE49-F238E27FC236}">
                  <a16:creationId xmlns:a16="http://schemas.microsoft.com/office/drawing/2014/main" id="{924E4EAB-33B2-BCCE-AF5D-C947742772EB}"/>
                </a:ext>
              </a:extLst>
            </p:cNvPr>
            <p:cNvSpPr/>
            <p:nvPr/>
          </p:nvSpPr>
          <p:spPr>
            <a:xfrm>
              <a:off x="1230428" y="5226738"/>
              <a:ext cx="1392034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96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00B05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+mj-lt"/>
                </a:rPr>
                <a:t>2</a:t>
              </a:r>
              <a:endParaRPr lang="vi-VN" sz="9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</a:endParaRPr>
            </a:p>
          </p:txBody>
        </p:sp>
      </p:grp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7FC354E9-8C36-756C-09EC-9847B48BB11F}"/>
              </a:ext>
            </a:extLst>
          </p:cNvPr>
          <p:cNvGrpSpPr/>
          <p:nvPr/>
        </p:nvGrpSpPr>
        <p:grpSpPr>
          <a:xfrm>
            <a:off x="7958533" y="3697684"/>
            <a:ext cx="4053601" cy="2865850"/>
            <a:chOff x="7958533" y="3697684"/>
            <a:chExt cx="4053601" cy="2865850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42FBE131-D763-4994-3A84-AE84A5A613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43167" y1="17500" x2="43167" y2="17500"/>
                          <a14:foregroundMark x1="60000" y1="22000" x2="51417" y2="18167"/>
                          <a14:foregroundMark x1="51417" y1="18167" x2="41500" y2="17083"/>
                          <a14:foregroundMark x1="41500" y1="17083" x2="39000" y2="18167"/>
                          <a14:foregroundMark x1="54750" y1="12167" x2="61750" y2="28667"/>
                          <a14:foregroundMark x1="50167" y1="14833" x2="34833" y2="16167"/>
                          <a14:foregroundMark x1="34833" y1="16167" x2="32667" y2="17250"/>
                          <a14:foregroundMark x1="39500" y1="13083" x2="21167" y2="19583"/>
                          <a14:foregroundMark x1="21167" y1="19583" x2="19667" y2="28333"/>
                          <a14:foregroundMark x1="41250" y1="13250" x2="52500" y2="12833"/>
                          <a14:foregroundMark x1="52500" y1="12833" x2="61917" y2="21000"/>
                          <a14:foregroundMark x1="61917" y1="21000" x2="63333" y2="234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02" t="6755" r="10487" b="13387"/>
            <a:stretch/>
          </p:blipFill>
          <p:spPr bwMode="auto">
            <a:xfrm>
              <a:off x="9357764" y="3697684"/>
              <a:ext cx="1255139" cy="1249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DA32EB92-39A3-8EAE-98A5-EB69393CC1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43167" y1="17500" x2="43167" y2="17500"/>
                          <a14:foregroundMark x1="60000" y1="22000" x2="51417" y2="18167"/>
                          <a14:foregroundMark x1="51417" y1="18167" x2="41500" y2="17083"/>
                          <a14:foregroundMark x1="41500" y1="17083" x2="39000" y2="18167"/>
                          <a14:foregroundMark x1="54750" y1="12167" x2="61750" y2="28667"/>
                          <a14:foregroundMark x1="50167" y1="14833" x2="34833" y2="16167"/>
                          <a14:foregroundMark x1="34833" y1="16167" x2="32667" y2="17250"/>
                          <a14:foregroundMark x1="39500" y1="13083" x2="21167" y2="19583"/>
                          <a14:foregroundMark x1="21167" y1="19583" x2="19667" y2="28333"/>
                          <a14:foregroundMark x1="41250" y1="13250" x2="52500" y2="12833"/>
                          <a14:foregroundMark x1="52500" y1="12833" x2="61917" y2="21000"/>
                          <a14:foregroundMark x1="61917" y1="21000" x2="63333" y2="234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02" t="6755" r="10487" b="13387"/>
            <a:stretch/>
          </p:blipFill>
          <p:spPr bwMode="auto">
            <a:xfrm>
              <a:off x="7958533" y="3744228"/>
              <a:ext cx="1255139" cy="1249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DE1377A7-9C0D-4E83-845F-382D68BB4A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43167" y1="17500" x2="43167" y2="17500"/>
                          <a14:foregroundMark x1="60000" y1="22000" x2="51417" y2="18167"/>
                          <a14:foregroundMark x1="51417" y1="18167" x2="41500" y2="17083"/>
                          <a14:foregroundMark x1="41500" y1="17083" x2="39000" y2="18167"/>
                          <a14:foregroundMark x1="54750" y1="12167" x2="61750" y2="28667"/>
                          <a14:foregroundMark x1="50167" y1="14833" x2="34833" y2="16167"/>
                          <a14:foregroundMark x1="34833" y1="16167" x2="32667" y2="17250"/>
                          <a14:foregroundMark x1="39500" y1="13083" x2="21167" y2="19583"/>
                          <a14:foregroundMark x1="21167" y1="19583" x2="19667" y2="28333"/>
                          <a14:foregroundMark x1="41250" y1="13250" x2="52500" y2="12833"/>
                          <a14:foregroundMark x1="52500" y1="12833" x2="61917" y2="21000"/>
                          <a14:foregroundMark x1="61917" y1="21000" x2="63333" y2="234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02" t="6755" r="10487" b="13387"/>
            <a:stretch/>
          </p:blipFill>
          <p:spPr bwMode="auto">
            <a:xfrm>
              <a:off x="10756995" y="3744228"/>
              <a:ext cx="1255139" cy="1249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Hình chữ nhật 15">
              <a:extLst>
                <a:ext uri="{FF2B5EF4-FFF2-40B4-BE49-F238E27FC236}">
                  <a16:creationId xmlns:a16="http://schemas.microsoft.com/office/drawing/2014/main" id="{A2C39AE5-E06E-B56A-E070-736B41C5CF2E}"/>
                </a:ext>
              </a:extLst>
            </p:cNvPr>
            <p:cNvSpPr/>
            <p:nvPr/>
          </p:nvSpPr>
          <p:spPr>
            <a:xfrm>
              <a:off x="9076652" y="4993874"/>
              <a:ext cx="1392034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96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00B05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+mj-lt"/>
                </a:rPr>
                <a:t>3</a:t>
              </a:r>
              <a:endParaRPr lang="vi-VN" sz="9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</a:endParaRPr>
            </a:p>
          </p:txBody>
        </p:sp>
      </p:grp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902BE42D-7D57-BBDC-4D26-FDDC7FDDFC92}"/>
              </a:ext>
            </a:extLst>
          </p:cNvPr>
          <p:cNvCxnSpPr/>
          <p:nvPr/>
        </p:nvCxnSpPr>
        <p:spPr>
          <a:xfrm flipV="1">
            <a:off x="0" y="2707261"/>
            <a:ext cx="12192000" cy="10476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2B93C42D-8646-6C1B-9B95-F2051B11AD72}"/>
              </a:ext>
            </a:extLst>
          </p:cNvPr>
          <p:cNvCxnSpPr/>
          <p:nvPr/>
        </p:nvCxnSpPr>
        <p:spPr>
          <a:xfrm flipV="1">
            <a:off x="0" y="830997"/>
            <a:ext cx="12192000" cy="834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653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98792B33-99F9-681B-0DC0-980E3DCB8A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123" t="5058" r="14444" b="4061"/>
          <a:stretch/>
        </p:blipFill>
        <p:spPr>
          <a:xfrm>
            <a:off x="358030" y="993058"/>
            <a:ext cx="1587062" cy="2138926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B7C23EA-D15B-80E5-852D-1A6486878F8D}"/>
              </a:ext>
            </a:extLst>
          </p:cNvPr>
          <p:cNvSpPr txBox="1"/>
          <p:nvPr/>
        </p:nvSpPr>
        <p:spPr>
          <a:xfrm>
            <a:off x="894736" y="0"/>
            <a:ext cx="110022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+mj-lt"/>
              </a:rPr>
              <a:t>Bé hãy tìm và gộp 2 nhóm để có số lượng 5</a:t>
            </a:r>
          </a:p>
        </p:txBody>
      </p: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D225F12C-89C1-224F-B830-2501D4F0527A}"/>
              </a:ext>
            </a:extLst>
          </p:cNvPr>
          <p:cNvCxnSpPr/>
          <p:nvPr/>
        </p:nvCxnSpPr>
        <p:spPr>
          <a:xfrm flipV="1">
            <a:off x="0" y="769441"/>
            <a:ext cx="12192000" cy="1154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2AFB278-432D-6A4A-F2B1-3CC4F18EB8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123" t="5058" r="14444" b="4061"/>
          <a:stretch/>
        </p:blipFill>
        <p:spPr>
          <a:xfrm>
            <a:off x="3961129" y="993058"/>
            <a:ext cx="1587062" cy="2138926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2F797FA-FB7C-A1EB-9638-E70DC1B119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123" t="5058" r="14444" b="4061"/>
          <a:stretch/>
        </p:blipFill>
        <p:spPr>
          <a:xfrm>
            <a:off x="7102959" y="989438"/>
            <a:ext cx="1587062" cy="2138926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A414B533-E705-18A4-A2C2-7AF237D20FA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123" t="5058" r="14444" b="4061"/>
          <a:stretch/>
        </p:blipFill>
        <p:spPr>
          <a:xfrm>
            <a:off x="10094508" y="993058"/>
            <a:ext cx="1587062" cy="2138926"/>
          </a:xfrm>
          <a:prstGeom prst="rect">
            <a:avLst/>
          </a:prstGeom>
        </p:spPr>
      </p:pic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918955CF-25B1-7C35-85B8-FC7D8FCE824B}"/>
              </a:ext>
            </a:extLst>
          </p:cNvPr>
          <p:cNvCxnSpPr/>
          <p:nvPr/>
        </p:nvCxnSpPr>
        <p:spPr>
          <a:xfrm flipV="1">
            <a:off x="0" y="3243826"/>
            <a:ext cx="12192000" cy="811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1A9729D1-8352-745E-610B-1DE1DA3B27EA}"/>
              </a:ext>
            </a:extLst>
          </p:cNvPr>
          <p:cNvGrpSpPr/>
          <p:nvPr/>
        </p:nvGrpSpPr>
        <p:grpSpPr>
          <a:xfrm>
            <a:off x="3413404" y="3978953"/>
            <a:ext cx="2567108" cy="2968133"/>
            <a:chOff x="3413404" y="3978953"/>
            <a:chExt cx="2567108" cy="2968133"/>
          </a:xfrm>
        </p:grpSpPr>
        <p:pic>
          <p:nvPicPr>
            <p:cNvPr id="17" name="Hình ảnh 16">
              <a:extLst>
                <a:ext uri="{FF2B5EF4-FFF2-40B4-BE49-F238E27FC236}">
                  <a16:creationId xmlns:a16="http://schemas.microsoft.com/office/drawing/2014/main" id="{95638206-A833-553D-1189-AF3C1AECD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8123" t="5058" r="14444" b="4061"/>
            <a:stretch/>
          </p:blipFill>
          <p:spPr>
            <a:xfrm>
              <a:off x="4885062" y="3978953"/>
              <a:ext cx="1095450" cy="1476367"/>
            </a:xfrm>
            <a:prstGeom prst="rect">
              <a:avLst/>
            </a:prstGeom>
          </p:spPr>
        </p:pic>
        <p:pic>
          <p:nvPicPr>
            <p:cNvPr id="18" name="Hình ảnh 17">
              <a:extLst>
                <a:ext uri="{FF2B5EF4-FFF2-40B4-BE49-F238E27FC236}">
                  <a16:creationId xmlns:a16="http://schemas.microsoft.com/office/drawing/2014/main" id="{D33ED04C-6272-CAA6-DA99-8958602E9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8123" t="5058" r="14444" b="4061"/>
            <a:stretch/>
          </p:blipFill>
          <p:spPr>
            <a:xfrm>
              <a:off x="3413404" y="3989958"/>
              <a:ext cx="1095450" cy="1476367"/>
            </a:xfrm>
            <a:prstGeom prst="rect">
              <a:avLst/>
            </a:prstGeom>
          </p:spPr>
        </p:pic>
        <p:sp>
          <p:nvSpPr>
            <p:cNvPr id="22" name="Hình chữ nhật 21">
              <a:extLst>
                <a:ext uri="{FF2B5EF4-FFF2-40B4-BE49-F238E27FC236}">
                  <a16:creationId xmlns:a16="http://schemas.microsoft.com/office/drawing/2014/main" id="{5D141B0B-03B9-D880-78F2-AF952588330F}"/>
                </a:ext>
              </a:extLst>
            </p:cNvPr>
            <p:cNvSpPr/>
            <p:nvPr/>
          </p:nvSpPr>
          <p:spPr>
            <a:xfrm>
              <a:off x="3812837" y="5377426"/>
              <a:ext cx="1392034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96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00B0F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+mj-lt"/>
                </a:rPr>
                <a:t>2</a:t>
              </a:r>
              <a:endParaRPr lang="vi-VN" sz="9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</a:endParaRPr>
            </a:p>
          </p:txBody>
        </p:sp>
      </p:grpSp>
      <p:grpSp>
        <p:nvGrpSpPr>
          <p:cNvPr id="25" name="Nhóm 24">
            <a:extLst>
              <a:ext uri="{FF2B5EF4-FFF2-40B4-BE49-F238E27FC236}">
                <a16:creationId xmlns:a16="http://schemas.microsoft.com/office/drawing/2014/main" id="{692E0C5E-2513-F753-563F-8517F5A4A7BC}"/>
              </a:ext>
            </a:extLst>
          </p:cNvPr>
          <p:cNvGrpSpPr/>
          <p:nvPr/>
        </p:nvGrpSpPr>
        <p:grpSpPr>
          <a:xfrm>
            <a:off x="425201" y="3825715"/>
            <a:ext cx="1392034" cy="3121371"/>
            <a:chOff x="425201" y="3825715"/>
            <a:chExt cx="1392034" cy="3121371"/>
          </a:xfrm>
        </p:grpSpPr>
        <p:pic>
          <p:nvPicPr>
            <p:cNvPr id="16" name="Hình ảnh 15">
              <a:extLst>
                <a:ext uri="{FF2B5EF4-FFF2-40B4-BE49-F238E27FC236}">
                  <a16:creationId xmlns:a16="http://schemas.microsoft.com/office/drawing/2014/main" id="{0CD857F2-DA90-6D43-F2D6-C3B922C74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8123" t="5058" r="14444" b="4061"/>
            <a:stretch/>
          </p:blipFill>
          <p:spPr>
            <a:xfrm>
              <a:off x="721785" y="3825715"/>
              <a:ext cx="1095450" cy="1476367"/>
            </a:xfrm>
            <a:prstGeom prst="rect">
              <a:avLst/>
            </a:prstGeom>
          </p:spPr>
        </p:pic>
        <p:sp>
          <p:nvSpPr>
            <p:cNvPr id="23" name="Hình chữ nhật 22">
              <a:extLst>
                <a:ext uri="{FF2B5EF4-FFF2-40B4-BE49-F238E27FC236}">
                  <a16:creationId xmlns:a16="http://schemas.microsoft.com/office/drawing/2014/main" id="{28662DFD-8662-A585-5D31-9BF7D4A173CD}"/>
                </a:ext>
              </a:extLst>
            </p:cNvPr>
            <p:cNvSpPr/>
            <p:nvPr/>
          </p:nvSpPr>
          <p:spPr>
            <a:xfrm>
              <a:off x="425201" y="5377426"/>
              <a:ext cx="1392034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96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00B0F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+mj-lt"/>
                </a:rPr>
                <a:t>1</a:t>
              </a:r>
            </a:p>
          </p:txBody>
        </p:sp>
      </p:grpSp>
      <p:grpSp>
        <p:nvGrpSpPr>
          <p:cNvPr id="27" name="Nhóm 26">
            <a:extLst>
              <a:ext uri="{FF2B5EF4-FFF2-40B4-BE49-F238E27FC236}">
                <a16:creationId xmlns:a16="http://schemas.microsoft.com/office/drawing/2014/main" id="{FA473953-7752-42A0-E79F-424BB139CDF9}"/>
              </a:ext>
            </a:extLst>
          </p:cNvPr>
          <p:cNvGrpSpPr/>
          <p:nvPr/>
        </p:nvGrpSpPr>
        <p:grpSpPr>
          <a:xfrm>
            <a:off x="7896490" y="3978953"/>
            <a:ext cx="3674384" cy="3057031"/>
            <a:chOff x="7896490" y="3978953"/>
            <a:chExt cx="3674384" cy="3057031"/>
          </a:xfrm>
        </p:grpSpPr>
        <p:pic>
          <p:nvPicPr>
            <p:cNvPr id="19" name="Hình ảnh 18">
              <a:extLst>
                <a:ext uri="{FF2B5EF4-FFF2-40B4-BE49-F238E27FC236}">
                  <a16:creationId xmlns:a16="http://schemas.microsoft.com/office/drawing/2014/main" id="{5877C82A-5951-F9F3-5163-E79928AFF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8123" t="5058" r="14444" b="4061"/>
            <a:stretch/>
          </p:blipFill>
          <p:spPr>
            <a:xfrm>
              <a:off x="7896490" y="3989957"/>
              <a:ext cx="1095450" cy="1476367"/>
            </a:xfrm>
            <a:prstGeom prst="rect">
              <a:avLst/>
            </a:prstGeom>
          </p:spPr>
        </p:pic>
        <p:pic>
          <p:nvPicPr>
            <p:cNvPr id="20" name="Hình ảnh 19">
              <a:extLst>
                <a:ext uri="{FF2B5EF4-FFF2-40B4-BE49-F238E27FC236}">
                  <a16:creationId xmlns:a16="http://schemas.microsoft.com/office/drawing/2014/main" id="{D5A2CF6A-B57E-10EC-16FA-D004B1B81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8123" t="5058" r="14444" b="4061"/>
            <a:stretch/>
          </p:blipFill>
          <p:spPr>
            <a:xfrm>
              <a:off x="10475424" y="3989957"/>
              <a:ext cx="1095450" cy="1476367"/>
            </a:xfrm>
            <a:prstGeom prst="rect">
              <a:avLst/>
            </a:prstGeom>
          </p:spPr>
        </p:pic>
        <p:pic>
          <p:nvPicPr>
            <p:cNvPr id="21" name="Hình ảnh 20">
              <a:extLst>
                <a:ext uri="{FF2B5EF4-FFF2-40B4-BE49-F238E27FC236}">
                  <a16:creationId xmlns:a16="http://schemas.microsoft.com/office/drawing/2014/main" id="{0A97A0C3-DA9F-EF02-A5B6-E55667B20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8123" t="5058" r="14444" b="4061"/>
            <a:stretch/>
          </p:blipFill>
          <p:spPr>
            <a:xfrm>
              <a:off x="9137555" y="3978953"/>
              <a:ext cx="1095450" cy="1476367"/>
            </a:xfrm>
            <a:prstGeom prst="rect">
              <a:avLst/>
            </a:prstGeom>
          </p:spPr>
        </p:pic>
        <p:sp>
          <p:nvSpPr>
            <p:cNvPr id="24" name="Hình chữ nhật 23">
              <a:extLst>
                <a:ext uri="{FF2B5EF4-FFF2-40B4-BE49-F238E27FC236}">
                  <a16:creationId xmlns:a16="http://schemas.microsoft.com/office/drawing/2014/main" id="{DA376941-58C5-F9CA-490A-8F10FE3B7808}"/>
                </a:ext>
              </a:extLst>
            </p:cNvPr>
            <p:cNvSpPr/>
            <p:nvPr/>
          </p:nvSpPr>
          <p:spPr>
            <a:xfrm>
              <a:off x="8962181" y="5466324"/>
              <a:ext cx="1392034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96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00B0F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+mj-lt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7466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06A98A11-4E81-6ACA-3240-17CECA6FE0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89" b="94444" l="10000" r="90000">
                        <a14:foregroundMark x1="41111" y1="9444" x2="41111" y2="9444"/>
                        <a14:foregroundMark x1="55000" y1="3889" x2="55000" y2="3889"/>
                        <a14:foregroundMark x1="26667" y1="94444" x2="26667" y2="9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20" r="12053" b="2883"/>
          <a:stretch/>
        </p:blipFill>
        <p:spPr bwMode="auto">
          <a:xfrm>
            <a:off x="4807975" y="1072598"/>
            <a:ext cx="1681316" cy="210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5A3F384-79DF-CFFE-C714-19BC93346C61}"/>
              </a:ext>
            </a:extLst>
          </p:cNvPr>
          <p:cNvSpPr txBox="1"/>
          <p:nvPr/>
        </p:nvSpPr>
        <p:spPr>
          <a:xfrm>
            <a:off x="894736" y="0"/>
            <a:ext cx="110022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latin typeface="+mj-lt"/>
              </a:rPr>
              <a:t>Bé hãy tìm và gộp 2 nhóm để có số lượng 5</a:t>
            </a:r>
          </a:p>
        </p:txBody>
      </p:sp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A0E19249-BEDA-8478-B95B-189951AFC1BF}"/>
              </a:ext>
            </a:extLst>
          </p:cNvPr>
          <p:cNvCxnSpPr/>
          <p:nvPr/>
        </p:nvCxnSpPr>
        <p:spPr>
          <a:xfrm>
            <a:off x="0" y="769441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E6DA1277-2E02-406D-552A-B1659EACAB9F}"/>
              </a:ext>
            </a:extLst>
          </p:cNvPr>
          <p:cNvCxnSpPr/>
          <p:nvPr/>
        </p:nvCxnSpPr>
        <p:spPr>
          <a:xfrm flipV="1">
            <a:off x="0" y="3175819"/>
            <a:ext cx="12192000" cy="983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F35D6D2D-22D0-8740-7C1E-535768CBBB1A}"/>
              </a:ext>
            </a:extLst>
          </p:cNvPr>
          <p:cNvGrpSpPr/>
          <p:nvPr/>
        </p:nvGrpSpPr>
        <p:grpSpPr>
          <a:xfrm>
            <a:off x="2878392" y="4116243"/>
            <a:ext cx="4970204" cy="2830843"/>
            <a:chOff x="2878392" y="4116243"/>
            <a:chExt cx="4970204" cy="2830843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AB4AD4CE-4DD4-72C0-AA5C-0697D85A2B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889" b="94444" l="10000" r="90000">
                          <a14:foregroundMark x1="41111" y1="9444" x2="41111" y2="9444"/>
                          <a14:foregroundMark x1="55000" y1="3889" x2="55000" y2="3889"/>
                          <a14:foregroundMark x1="26667" y1="94444" x2="26667" y2="9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20" r="12053" b="2883"/>
            <a:stretch/>
          </p:blipFill>
          <p:spPr bwMode="auto">
            <a:xfrm>
              <a:off x="2878392" y="4116243"/>
              <a:ext cx="1224115" cy="1529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F3E0F9A8-7630-BFA8-80D5-46C4E86A3C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889" b="94444" l="10000" r="90000">
                          <a14:foregroundMark x1="41111" y1="9444" x2="41111" y2="9444"/>
                          <a14:foregroundMark x1="55000" y1="3889" x2="55000" y2="3889"/>
                          <a14:foregroundMark x1="26667" y1="94444" x2="26667" y2="9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20" r="12053" b="2883"/>
            <a:stretch/>
          </p:blipFill>
          <p:spPr bwMode="auto">
            <a:xfrm>
              <a:off x="4102507" y="4116243"/>
              <a:ext cx="1224115" cy="1529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775FFDA1-2FEB-31FF-15E5-DA2E621C94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889" b="94444" l="10000" r="90000">
                          <a14:foregroundMark x1="41111" y1="9444" x2="41111" y2="9444"/>
                          <a14:foregroundMark x1="55000" y1="3889" x2="55000" y2="3889"/>
                          <a14:foregroundMark x1="26667" y1="94444" x2="26667" y2="9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20" r="12053" b="2883"/>
            <a:stretch/>
          </p:blipFill>
          <p:spPr bwMode="auto">
            <a:xfrm>
              <a:off x="5363494" y="4116243"/>
              <a:ext cx="1224115" cy="1529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7F94C627-554F-61FF-9AC5-ADCFBFD78D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889" b="94444" l="10000" r="90000">
                          <a14:foregroundMark x1="41111" y1="9444" x2="41111" y2="9444"/>
                          <a14:foregroundMark x1="55000" y1="3889" x2="55000" y2="3889"/>
                          <a14:foregroundMark x1="26667" y1="94444" x2="26667" y2="9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20" r="12053" b="2883"/>
            <a:stretch/>
          </p:blipFill>
          <p:spPr bwMode="auto">
            <a:xfrm>
              <a:off x="6624481" y="4116243"/>
              <a:ext cx="1224115" cy="1529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Hình chữ nhật 16">
              <a:extLst>
                <a:ext uri="{FF2B5EF4-FFF2-40B4-BE49-F238E27FC236}">
                  <a16:creationId xmlns:a16="http://schemas.microsoft.com/office/drawing/2014/main" id="{A6BDE83A-65FB-801F-3224-7A8B27AFD5FA}"/>
                </a:ext>
              </a:extLst>
            </p:cNvPr>
            <p:cNvSpPr/>
            <p:nvPr/>
          </p:nvSpPr>
          <p:spPr>
            <a:xfrm>
              <a:off x="3812837" y="5377426"/>
              <a:ext cx="1392034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96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FF33CC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+mj-lt"/>
                </a:rPr>
                <a:t>4</a:t>
              </a:r>
            </a:p>
          </p:txBody>
        </p:sp>
      </p:grp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99E1CFB7-5984-76EF-FCD0-29BF4EF4328F}"/>
              </a:ext>
            </a:extLst>
          </p:cNvPr>
          <p:cNvGrpSpPr/>
          <p:nvPr/>
        </p:nvGrpSpPr>
        <p:grpSpPr>
          <a:xfrm>
            <a:off x="9384890" y="3983868"/>
            <a:ext cx="2610463" cy="2941027"/>
            <a:chOff x="9384890" y="3983868"/>
            <a:chExt cx="2610463" cy="2941027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6E8B8A7F-703B-D4D0-C7A6-F5AD86005F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889" b="94444" l="10000" r="90000">
                          <a14:foregroundMark x1="41111" y1="9444" x2="41111" y2="9444"/>
                          <a14:foregroundMark x1="55000" y1="3889" x2="55000" y2="3889"/>
                          <a14:foregroundMark x1="26667" y1="94444" x2="26667" y2="9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20" r="12053" b="2883"/>
            <a:stretch/>
          </p:blipFill>
          <p:spPr bwMode="auto">
            <a:xfrm>
              <a:off x="9384890" y="3983868"/>
              <a:ext cx="1224115" cy="1529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354FBA9D-974A-E8A0-34EA-027CABA263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889" b="94444" l="10000" r="90000">
                          <a14:foregroundMark x1="41111" y1="9444" x2="41111" y2="9444"/>
                          <a14:foregroundMark x1="55000" y1="3889" x2="55000" y2="3889"/>
                          <a14:foregroundMark x1="26667" y1="94444" x2="26667" y2="9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20" r="12053" b="2883"/>
            <a:stretch/>
          </p:blipFill>
          <p:spPr bwMode="auto">
            <a:xfrm>
              <a:off x="10771238" y="3983868"/>
              <a:ext cx="1224115" cy="1529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F17825F9-F109-2222-487A-A20AD567DF02}"/>
                </a:ext>
              </a:extLst>
            </p:cNvPr>
            <p:cNvSpPr/>
            <p:nvPr/>
          </p:nvSpPr>
          <p:spPr>
            <a:xfrm>
              <a:off x="9791237" y="5355235"/>
              <a:ext cx="1392034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96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FF33CC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+mj-lt"/>
                </a:rPr>
                <a:t>2</a:t>
              </a:r>
              <a:endParaRPr lang="vi-VN" sz="9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33CC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</a:endParaRPr>
            </a:p>
          </p:txBody>
        </p:sp>
      </p:grp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7147AC7E-E0B9-6A90-78A8-3A165B689AE5}"/>
              </a:ext>
            </a:extLst>
          </p:cNvPr>
          <p:cNvGrpSpPr/>
          <p:nvPr/>
        </p:nvGrpSpPr>
        <p:grpSpPr>
          <a:xfrm>
            <a:off x="22194" y="3983868"/>
            <a:ext cx="1595211" cy="2938500"/>
            <a:chOff x="22194" y="3983868"/>
            <a:chExt cx="1595211" cy="2938500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D268D908-0F1C-0A44-7837-BFDDB410D3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889" b="94444" l="10000" r="90000">
                          <a14:foregroundMark x1="41111" y1="9444" x2="41111" y2="9444"/>
                          <a14:foregroundMark x1="55000" y1="3889" x2="55000" y2="3889"/>
                          <a14:foregroundMark x1="26667" y1="94444" x2="26667" y2="9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20" r="12053" b="2883"/>
            <a:stretch/>
          </p:blipFill>
          <p:spPr bwMode="auto">
            <a:xfrm>
              <a:off x="393290" y="3983868"/>
              <a:ext cx="1224115" cy="1529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Hình chữ nhật 18">
              <a:extLst>
                <a:ext uri="{FF2B5EF4-FFF2-40B4-BE49-F238E27FC236}">
                  <a16:creationId xmlns:a16="http://schemas.microsoft.com/office/drawing/2014/main" id="{78164D94-6399-E32B-C7C4-79E98FE828A9}"/>
                </a:ext>
              </a:extLst>
            </p:cNvPr>
            <p:cNvSpPr/>
            <p:nvPr/>
          </p:nvSpPr>
          <p:spPr>
            <a:xfrm>
              <a:off x="22194" y="5352708"/>
              <a:ext cx="1392034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96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FF33CC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+mj-lt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8848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186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B94D4C5-072B-737D-699E-8539CFF6A50D}"/>
              </a:ext>
            </a:extLst>
          </p:cNvPr>
          <p:cNvSpPr txBox="1"/>
          <p:nvPr/>
        </p:nvSpPr>
        <p:spPr>
          <a:xfrm>
            <a:off x="1691147" y="470052"/>
            <a:ext cx="8485239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(1 - 4; 2 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3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gộp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5.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- 3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gai, 3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Thẻ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– 5, que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loa...) </a:t>
            </a:r>
            <a:b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rổ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đựng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387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55991D9-FABD-CACF-7878-075225EEA97C}"/>
              </a:ext>
            </a:extLst>
          </p:cNvPr>
          <p:cNvSpPr txBox="1"/>
          <p:nvPr/>
        </p:nvSpPr>
        <p:spPr>
          <a:xfrm>
            <a:off x="1789471" y="867208"/>
            <a:ext cx="928165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endParaRPr lang="vi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Ổn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“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vi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bây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chỗ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tặng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nhé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Các con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rổ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tặng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sang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Trẻ quan sát, trẻ thực hiện theo cô, t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rẻ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làm 2 nhóm,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1 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 là 1, còn 1 nhóm là mấy?</a:t>
            </a:r>
            <a:endParaRPr lang="vi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Cho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 hiện tách, 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 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ừ 5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2 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 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nhắc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=&gt; Cô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kq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lại: Cách tách thứ nhất (1;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vi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175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46DA10F-AE44-D51C-4A96-60D820A94821}"/>
              </a:ext>
            </a:extLst>
          </p:cNvPr>
          <p:cNvSpPr txBox="1"/>
          <p:nvPr/>
        </p:nvSpPr>
        <p:spPr>
          <a:xfrm>
            <a:off x="1671484" y="1074509"/>
            <a:ext cx="919316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Bây giờ cô và các con cùng gộp 2 nhóm 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lại. Trẻ đếm và 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 thẻ số tương ứng.</a:t>
            </a:r>
            <a:endParaRPr lang="vi-V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À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ơi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1 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gộp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mấy?</a:t>
            </a:r>
            <a:endParaRPr lang="vi-V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nữa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vi-VN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 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tách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r>
              <a:rPr lang="vi-VN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 mình cùng tách theo cô nào.</a:t>
            </a:r>
            <a:endParaRPr lang="vi-V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 con đếm ở 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vi-VN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thứ nhất xem có bao nhiêu 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vi-VN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nào? 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vi-VN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đặt thẻ số tương ứng.</a:t>
            </a:r>
            <a:endParaRPr lang="vi-V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vi-VN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Vậy từ 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vi-VN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vi-VN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tách ra làm 2 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vi-VN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1 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vi-VN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là mấy và 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vi-VN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là mấy?</a:t>
            </a:r>
            <a:endParaRPr lang="vi-V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vi-VN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=&gt; Cô khái quát lại cách tách thứ 2( 2;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vi-VN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vi-V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en-US" sz="2000" dirty="0" err="1">
                <a:solidFill>
                  <a:srgbClr val="333333"/>
                </a:solidFill>
                <a:effectLst/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è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đấy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ơi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tách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2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đấy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Bây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gộp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đếm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thẻ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vi-VN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 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À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ơi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vi-VN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gộp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=&gt;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quát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5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tách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tách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(1;4), (2;3),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vi-VN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tách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gộp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5.</a:t>
            </a:r>
            <a:endParaRPr lang="vi-V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040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playback (11)">
            <a:hlinkClick r:id="" action="ppaction://media"/>
            <a:extLst>
              <a:ext uri="{FF2B5EF4-FFF2-40B4-BE49-F238E27FC236}">
                <a16:creationId xmlns:a16="http://schemas.microsoft.com/office/drawing/2014/main" id="{3C523BCD-3968-C38E-775C-BF53920696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0735" y="400664"/>
            <a:ext cx="5830530" cy="583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3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B01CDC0-F6AD-85BF-665A-064ADDBFE381}"/>
              </a:ext>
            </a:extLst>
          </p:cNvPr>
          <p:cNvSpPr txBox="1"/>
          <p:nvPr/>
        </p:nvSpPr>
        <p:spPr>
          <a:xfrm>
            <a:off x="1288026" y="628020"/>
            <a:ext cx="9389806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endParaRPr lang="vi-VN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tách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gộp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5.</a:t>
            </a:r>
            <a:endParaRPr lang="vi-VN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tách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gộp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thắng</a:t>
            </a:r>
            <a:endParaRPr lang="vi-VN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435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trái cây, Thức ăn tự nhiên, sản vật, quả táo&#10;&#10;Nội dung do AI tạo ra có thể không chính xác.">
            <a:extLst>
              <a:ext uri="{FF2B5EF4-FFF2-40B4-BE49-F238E27FC236}">
                <a16:creationId xmlns:a16="http://schemas.microsoft.com/office/drawing/2014/main" id="{49DD70D8-1A1B-6C53-C8E0-31AD163643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1667" l="9962" r="88889">
                        <a14:foregroundMark x1="34483" y1="6111" x2="34483" y2="6111"/>
                        <a14:foregroundMark x1="37165" y1="2222" x2="37165" y2="2222"/>
                        <a14:foregroundMark x1="44828" y1="2222" x2="44828" y2="2222"/>
                        <a14:foregroundMark x1="47126" y1="4444" x2="47126" y2="4444"/>
                        <a14:foregroundMark x1="48276" y1="8889" x2="48276" y2="8889"/>
                        <a14:foregroundMark x1="54789" y1="91667" x2="54789" y2="9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74" t="-10" r="22792" b="6892"/>
          <a:stretch/>
        </p:blipFill>
        <p:spPr bwMode="auto">
          <a:xfrm>
            <a:off x="889728" y="1759419"/>
            <a:ext cx="1392033" cy="17988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Hình ảnh 4" descr="Ảnh có chứa trái cây, Thức ăn tự nhiên, sản vật, quả táo&#10;&#10;Nội dung do AI tạo ra có thể không chính xác.">
            <a:extLst>
              <a:ext uri="{FF2B5EF4-FFF2-40B4-BE49-F238E27FC236}">
                <a16:creationId xmlns:a16="http://schemas.microsoft.com/office/drawing/2014/main" id="{949232FA-45AE-567A-33E4-FC77B926D7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1667" l="9962" r="88889">
                        <a14:foregroundMark x1="34483" y1="6111" x2="34483" y2="6111"/>
                        <a14:foregroundMark x1="37165" y1="2222" x2="37165" y2="2222"/>
                        <a14:foregroundMark x1="44828" y1="2222" x2="44828" y2="2222"/>
                        <a14:foregroundMark x1="47126" y1="4444" x2="47126" y2="4444"/>
                        <a14:foregroundMark x1="48276" y1="8889" x2="48276" y2="8889"/>
                        <a14:foregroundMark x1="54789" y1="91667" x2="54789" y2="9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74" t="-10" r="22792" b="6892"/>
          <a:stretch/>
        </p:blipFill>
        <p:spPr bwMode="auto">
          <a:xfrm>
            <a:off x="2980336" y="1759419"/>
            <a:ext cx="1392033" cy="17988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Hình ảnh 5" descr="Ảnh có chứa trái cây, Thức ăn tự nhiên, sản vật, quả táo&#10;&#10;Nội dung do AI tạo ra có thể không chính xác.">
            <a:extLst>
              <a:ext uri="{FF2B5EF4-FFF2-40B4-BE49-F238E27FC236}">
                <a16:creationId xmlns:a16="http://schemas.microsoft.com/office/drawing/2014/main" id="{29BCED97-13D4-3EB3-EB9E-E6D9B851B2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1667" l="9962" r="88889">
                        <a14:foregroundMark x1="34483" y1="6111" x2="34483" y2="6111"/>
                        <a14:foregroundMark x1="37165" y1="2222" x2="37165" y2="2222"/>
                        <a14:foregroundMark x1="44828" y1="2222" x2="44828" y2="2222"/>
                        <a14:foregroundMark x1="47126" y1="4444" x2="47126" y2="4444"/>
                        <a14:foregroundMark x1="48276" y1="8889" x2="48276" y2="8889"/>
                        <a14:foregroundMark x1="54789" y1="91667" x2="54789" y2="9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74" t="-10" r="22792" b="6892"/>
          <a:stretch/>
        </p:blipFill>
        <p:spPr bwMode="auto">
          <a:xfrm>
            <a:off x="5267418" y="1759419"/>
            <a:ext cx="1392033" cy="17988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Hình ảnh 6" descr="Ảnh có chứa trái cây, Thức ăn tự nhiên, sản vật, quả táo&#10;&#10;Nội dung do AI tạo ra có thể không chính xác.">
            <a:extLst>
              <a:ext uri="{FF2B5EF4-FFF2-40B4-BE49-F238E27FC236}">
                <a16:creationId xmlns:a16="http://schemas.microsoft.com/office/drawing/2014/main" id="{85D5D8BD-AEF8-65E7-17DB-94C51A643E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1667" l="9962" r="88889">
                        <a14:foregroundMark x1="34483" y1="6111" x2="34483" y2="6111"/>
                        <a14:foregroundMark x1="37165" y1="2222" x2="37165" y2="2222"/>
                        <a14:foregroundMark x1="44828" y1="2222" x2="44828" y2="2222"/>
                        <a14:foregroundMark x1="47126" y1="4444" x2="47126" y2="4444"/>
                        <a14:foregroundMark x1="48276" y1="8889" x2="48276" y2="8889"/>
                        <a14:foregroundMark x1="54789" y1="91667" x2="54789" y2="9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74" t="-10" r="22792" b="6892"/>
          <a:stretch/>
        </p:blipFill>
        <p:spPr bwMode="auto">
          <a:xfrm>
            <a:off x="7554500" y="1759419"/>
            <a:ext cx="1392033" cy="17988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Hình ảnh 7" descr="Ảnh có chứa trái cây, Thức ăn tự nhiên, sản vật, quả táo&#10;&#10;Nội dung do AI tạo ra có thể không chính xác.">
            <a:extLst>
              <a:ext uri="{FF2B5EF4-FFF2-40B4-BE49-F238E27FC236}">
                <a16:creationId xmlns:a16="http://schemas.microsoft.com/office/drawing/2014/main" id="{7B3BB97F-0D6B-5F3E-8CBA-A24C23ED1C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1667" l="9962" r="88889">
                        <a14:foregroundMark x1="34483" y1="6111" x2="34483" y2="6111"/>
                        <a14:foregroundMark x1="37165" y1="2222" x2="37165" y2="2222"/>
                        <a14:foregroundMark x1="44828" y1="2222" x2="44828" y2="2222"/>
                        <a14:foregroundMark x1="47126" y1="4444" x2="47126" y2="4444"/>
                        <a14:foregroundMark x1="48276" y1="8889" x2="48276" y2="8889"/>
                        <a14:foregroundMark x1="54789" y1="91667" x2="54789" y2="9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74" t="-10" r="22792" b="6892"/>
          <a:stretch/>
        </p:blipFill>
        <p:spPr bwMode="auto">
          <a:xfrm>
            <a:off x="9952945" y="1759419"/>
            <a:ext cx="1392033" cy="17988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15B729E7-F3A3-B933-0E7E-EAD931C647E3}"/>
              </a:ext>
            </a:extLst>
          </p:cNvPr>
          <p:cNvSpPr/>
          <p:nvPr/>
        </p:nvSpPr>
        <p:spPr>
          <a:xfrm>
            <a:off x="889729" y="4708609"/>
            <a:ext cx="13920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9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</a:rPr>
              <a:t>1</a:t>
            </a:r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3DEDF6EA-256A-3A5A-9716-0B90F819881B}"/>
              </a:ext>
            </a:extLst>
          </p:cNvPr>
          <p:cNvSpPr/>
          <p:nvPr/>
        </p:nvSpPr>
        <p:spPr>
          <a:xfrm>
            <a:off x="3246955" y="4708609"/>
            <a:ext cx="13920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9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</a:rPr>
              <a:t>2</a:t>
            </a:r>
            <a:endParaRPr lang="vi-VN" sz="9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id="{F5AE39A6-8699-096F-B73B-49143BF4E9A7}"/>
              </a:ext>
            </a:extLst>
          </p:cNvPr>
          <p:cNvSpPr/>
          <p:nvPr/>
        </p:nvSpPr>
        <p:spPr>
          <a:xfrm>
            <a:off x="5172538" y="4713525"/>
            <a:ext cx="13920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9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</a:rPr>
              <a:t>3</a:t>
            </a:r>
            <a:endParaRPr lang="vi-VN" sz="9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id="{C83C0F16-9A92-9EB4-92ED-F86DA55A15A5}"/>
              </a:ext>
            </a:extLst>
          </p:cNvPr>
          <p:cNvSpPr/>
          <p:nvPr/>
        </p:nvSpPr>
        <p:spPr>
          <a:xfrm>
            <a:off x="7098121" y="4708609"/>
            <a:ext cx="13920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9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</a:rPr>
              <a:t>4</a:t>
            </a:r>
            <a:endParaRPr lang="vi-VN" sz="9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EF5A142F-A139-F2FC-C47E-96FC44F40D1D}"/>
              </a:ext>
            </a:extLst>
          </p:cNvPr>
          <p:cNvSpPr/>
          <p:nvPr/>
        </p:nvSpPr>
        <p:spPr>
          <a:xfrm>
            <a:off x="9023704" y="4708609"/>
            <a:ext cx="13920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9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</a:rPr>
              <a:t>5</a:t>
            </a:r>
            <a:endParaRPr lang="vi-VN" sz="9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4FA06386-2CF5-2D24-E557-D0D8B2CEF321}"/>
              </a:ext>
            </a:extLst>
          </p:cNvPr>
          <p:cNvSpPr/>
          <p:nvPr/>
        </p:nvSpPr>
        <p:spPr>
          <a:xfrm>
            <a:off x="519794" y="142485"/>
            <a:ext cx="11152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</a:t>
            </a:r>
            <a:r>
              <a:rPr lang="vi-VN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é hãy tách những quả táo thành 2 nhóm</a:t>
            </a:r>
          </a:p>
        </p:txBody>
      </p:sp>
    </p:spTree>
    <p:extLst>
      <p:ext uri="{BB962C8B-B14F-4D97-AF65-F5344CB8AC3E}">
        <p14:creationId xmlns:p14="http://schemas.microsoft.com/office/powerpoint/2010/main" val="376749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con mèo, bản phác thảo, hình mẫu, minh họa&#10;&#10;Nội dung do AI tạo ra có thể không chính xác.">
            <a:extLst>
              <a:ext uri="{FF2B5EF4-FFF2-40B4-BE49-F238E27FC236}">
                <a16:creationId xmlns:a16="http://schemas.microsoft.com/office/drawing/2014/main" id="{3373C6A5-C8DC-CAB6-CDF9-64133E0EC7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4417" y1="35917" x2="34417" y2="35917"/>
                        <a14:foregroundMark x1="36167" y1="34583" x2="36167" y2="34583"/>
                        <a14:foregroundMark x1="62750" y1="38000" x2="62750" y2="3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99" t="16618" r="25948" b="26213"/>
          <a:stretch/>
        </p:blipFill>
        <p:spPr bwMode="auto">
          <a:xfrm>
            <a:off x="315310" y="2289579"/>
            <a:ext cx="1744717" cy="19691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Hình ảnh 4" descr="Ảnh có chứa con mèo, bản phác thảo, hình mẫu, minh họa&#10;&#10;Nội dung do AI tạo ra có thể không chính xác.">
            <a:extLst>
              <a:ext uri="{FF2B5EF4-FFF2-40B4-BE49-F238E27FC236}">
                <a16:creationId xmlns:a16="http://schemas.microsoft.com/office/drawing/2014/main" id="{CB52D1F7-E553-8E04-82FA-46AF175DF7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4417" y1="35917" x2="34417" y2="35917"/>
                        <a14:foregroundMark x1="36167" y1="34583" x2="36167" y2="34583"/>
                        <a14:foregroundMark x1="62750" y1="38000" x2="62750" y2="3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99" t="16618" r="25948" b="26213"/>
          <a:stretch/>
        </p:blipFill>
        <p:spPr bwMode="auto">
          <a:xfrm>
            <a:off x="2790496" y="2289578"/>
            <a:ext cx="1744717" cy="19691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Hình ảnh 5" descr="Ảnh có chứa con mèo, bản phác thảo, hình mẫu, minh họa&#10;&#10;Nội dung do AI tạo ra có thể không chính xác.">
            <a:extLst>
              <a:ext uri="{FF2B5EF4-FFF2-40B4-BE49-F238E27FC236}">
                <a16:creationId xmlns:a16="http://schemas.microsoft.com/office/drawing/2014/main" id="{99223231-B130-548F-2505-F852C3952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4417" y1="35917" x2="34417" y2="35917"/>
                        <a14:foregroundMark x1="36167" y1="34583" x2="36167" y2="34583"/>
                        <a14:foregroundMark x1="62750" y1="38000" x2="62750" y2="3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99" t="16618" r="25948" b="26213"/>
          <a:stretch/>
        </p:blipFill>
        <p:spPr bwMode="auto">
          <a:xfrm>
            <a:off x="7503743" y="2289577"/>
            <a:ext cx="1744717" cy="19691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Hình ảnh 6" descr="Ảnh có chứa con mèo, bản phác thảo, hình mẫu, minh họa&#10;&#10;Nội dung do AI tạo ra có thể không chính xác.">
            <a:extLst>
              <a:ext uri="{FF2B5EF4-FFF2-40B4-BE49-F238E27FC236}">
                <a16:creationId xmlns:a16="http://schemas.microsoft.com/office/drawing/2014/main" id="{1F5BA7D9-C174-CD62-9A4B-E7C7B4E269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4417" y1="35917" x2="34417" y2="35917"/>
                        <a14:foregroundMark x1="36167" y1="34583" x2="36167" y2="34583"/>
                        <a14:foregroundMark x1="62750" y1="38000" x2="62750" y2="3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99" t="16618" r="25948" b="26213"/>
          <a:stretch/>
        </p:blipFill>
        <p:spPr bwMode="auto">
          <a:xfrm>
            <a:off x="10000456" y="2289577"/>
            <a:ext cx="1744717" cy="19691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Hình ảnh 7" descr="Ảnh có chứa con mèo, bản phác thảo, hình mẫu, minh họa&#10;&#10;Nội dung do AI tạo ra có thể không chính xác.">
            <a:extLst>
              <a:ext uri="{FF2B5EF4-FFF2-40B4-BE49-F238E27FC236}">
                <a16:creationId xmlns:a16="http://schemas.microsoft.com/office/drawing/2014/main" id="{8565F4C7-844A-B4CD-8A44-D21658DBFB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4417" y1="35917" x2="34417" y2="35917"/>
                        <a14:foregroundMark x1="36167" y1="34583" x2="36167" y2="34583"/>
                        <a14:foregroundMark x1="62750" y1="38000" x2="62750" y2="3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99" t="16618" r="25948" b="26213"/>
          <a:stretch/>
        </p:blipFill>
        <p:spPr bwMode="auto">
          <a:xfrm>
            <a:off x="5102771" y="2289578"/>
            <a:ext cx="1744717" cy="19691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F8803BD7-CAC8-B83C-2385-28800AC688EF}"/>
              </a:ext>
            </a:extLst>
          </p:cNvPr>
          <p:cNvSpPr/>
          <p:nvPr/>
        </p:nvSpPr>
        <p:spPr>
          <a:xfrm>
            <a:off x="868709" y="5097492"/>
            <a:ext cx="13920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9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</a:rPr>
              <a:t>1</a:t>
            </a: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3B9F2C78-124F-501A-90A1-3E29BD660783}"/>
              </a:ext>
            </a:extLst>
          </p:cNvPr>
          <p:cNvSpPr/>
          <p:nvPr/>
        </p:nvSpPr>
        <p:spPr>
          <a:xfrm>
            <a:off x="3266966" y="5002823"/>
            <a:ext cx="13920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9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</a:rPr>
              <a:t>2</a:t>
            </a:r>
            <a:endParaRPr lang="vi-VN" sz="9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02CD3297-500C-5897-C6E6-625AB5E4E8DC}"/>
              </a:ext>
            </a:extLst>
          </p:cNvPr>
          <p:cNvSpPr/>
          <p:nvPr/>
        </p:nvSpPr>
        <p:spPr>
          <a:xfrm>
            <a:off x="5555302" y="5002798"/>
            <a:ext cx="13920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9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</a:rPr>
              <a:t>3</a:t>
            </a:r>
            <a:endParaRPr lang="vi-VN" sz="9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B30015D9-F244-564D-8E26-3C5A64C430F0}"/>
              </a:ext>
            </a:extLst>
          </p:cNvPr>
          <p:cNvSpPr/>
          <p:nvPr/>
        </p:nvSpPr>
        <p:spPr>
          <a:xfrm>
            <a:off x="7460009" y="5002798"/>
            <a:ext cx="13920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9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</a:rPr>
              <a:t>4</a:t>
            </a:r>
            <a:endParaRPr lang="vi-VN" sz="9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id="{99571961-1B07-945A-F991-68974FE61EAC}"/>
              </a:ext>
            </a:extLst>
          </p:cNvPr>
          <p:cNvSpPr/>
          <p:nvPr/>
        </p:nvSpPr>
        <p:spPr>
          <a:xfrm>
            <a:off x="9748345" y="5002798"/>
            <a:ext cx="13920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9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</a:rPr>
              <a:t>5</a:t>
            </a:r>
            <a:endParaRPr lang="vi-VN" sz="9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id="{06F75A2C-BE65-0C3C-8903-CAA5378EFDD7}"/>
              </a:ext>
            </a:extLst>
          </p:cNvPr>
          <p:cNvSpPr/>
          <p:nvPr/>
        </p:nvSpPr>
        <p:spPr>
          <a:xfrm>
            <a:off x="418805" y="142485"/>
            <a:ext cx="11354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</a:t>
            </a:r>
            <a:r>
              <a:rPr lang="vi-VN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é hãy tách những con mèo thành 2 nhóm</a:t>
            </a:r>
          </a:p>
        </p:txBody>
      </p:sp>
    </p:spTree>
    <p:extLst>
      <p:ext uri="{BB962C8B-B14F-4D97-AF65-F5344CB8AC3E}">
        <p14:creationId xmlns:p14="http://schemas.microsoft.com/office/powerpoint/2010/main" val="285470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574B776E-F0B0-9221-81CD-268086B008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9" b="99654" l="3438" r="96797">
                        <a14:foregroundMark x1="30078" y1="4239" x2="39375" y2="37111"/>
                        <a14:foregroundMark x1="38828" y1="9256" x2="25625" y2="50000"/>
                        <a14:foregroundMark x1="25625" y1="50000" x2="29375" y2="68858"/>
                        <a14:foregroundMark x1="29375" y1="68858" x2="35703" y2="75433"/>
                        <a14:foregroundMark x1="35703" y1="75433" x2="62109" y2="80104"/>
                        <a14:foregroundMark x1="62109" y1="80104" x2="73984" y2="75692"/>
                        <a14:foregroundMark x1="73984" y1="75692" x2="77656" y2="54671"/>
                        <a14:foregroundMark x1="77656" y1="54671" x2="76563" y2="39014"/>
                        <a14:foregroundMark x1="76563" y1="39014" x2="71797" y2="27682"/>
                        <a14:foregroundMark x1="71797" y1="27682" x2="52109" y2="14446"/>
                        <a14:foregroundMark x1="52109" y1="14446" x2="22500" y2="8304"/>
                        <a14:foregroundMark x1="22500" y1="8304" x2="23672" y2="56920"/>
                        <a14:foregroundMark x1="23672" y1="56920" x2="32656" y2="67907"/>
                        <a14:foregroundMark x1="32656" y1="67907" x2="63281" y2="72751"/>
                        <a14:foregroundMark x1="63281" y1="72751" x2="71797" y2="44810"/>
                        <a14:foregroundMark x1="71797" y1="44810" x2="56406" y2="29671"/>
                        <a14:foregroundMark x1="56406" y1="29671" x2="15234" y2="70415"/>
                        <a14:foregroundMark x1="15234" y1="70415" x2="48750" y2="78979"/>
                        <a14:foregroundMark x1="48750" y1="78979" x2="62891" y2="49567"/>
                        <a14:foregroundMark x1="62891" y1="49567" x2="52812" y2="50865"/>
                        <a14:foregroundMark x1="52812" y1="50865" x2="52031" y2="82526"/>
                        <a14:foregroundMark x1="52031" y1="82526" x2="62344" y2="82699"/>
                        <a14:foregroundMark x1="62344" y1="82699" x2="62344" y2="81834"/>
                        <a14:foregroundMark x1="12109" y1="37543" x2="14766" y2="49221"/>
                        <a14:foregroundMark x1="14766" y1="49221" x2="23906" y2="54844"/>
                        <a14:foregroundMark x1="23906" y1="54844" x2="27031" y2="40225"/>
                        <a14:foregroundMark x1="27031" y1="40225" x2="15625" y2="48443"/>
                        <a14:foregroundMark x1="15625" y1="48443" x2="13125" y2="61851"/>
                        <a14:foregroundMark x1="13125" y1="61851" x2="13984" y2="50346"/>
                        <a14:foregroundMark x1="21250" y1="14446" x2="19297" y2="25433"/>
                        <a14:foregroundMark x1="43359" y1="17647" x2="45625" y2="35900"/>
                        <a14:foregroundMark x1="36797" y1="865" x2="36797" y2="865"/>
                        <a14:foregroundMark x1="53594" y1="6142" x2="64766" y2="10986"/>
                        <a14:foregroundMark x1="64766" y1="10986" x2="72188" y2="17820"/>
                        <a14:foregroundMark x1="72188" y1="17820" x2="88828" y2="63754"/>
                        <a14:foregroundMark x1="88828" y1="63754" x2="88516" y2="65398"/>
                        <a14:foregroundMark x1="54922" y1="6055" x2="63359" y2="2595"/>
                        <a14:foregroundMark x1="63359" y1="2595" x2="76250" y2="16003"/>
                        <a14:foregroundMark x1="76250" y1="16003" x2="77344" y2="20502"/>
                        <a14:foregroundMark x1="86797" y1="34170" x2="89453" y2="58910"/>
                        <a14:foregroundMark x1="93594" y1="38841" x2="96797" y2="48875"/>
                        <a14:foregroundMark x1="96797" y1="48875" x2="95859" y2="53720"/>
                        <a14:foregroundMark x1="83125" y1="70848" x2="77578" y2="82266"/>
                        <a14:foregroundMark x1="77578" y1="82266" x2="63984" y2="91263"/>
                        <a14:foregroundMark x1="80313" y1="82180" x2="69609" y2="92907"/>
                        <a14:foregroundMark x1="69609" y1="92907" x2="64063" y2="95934"/>
                        <a14:foregroundMark x1="62734" y1="99654" x2="62734" y2="99654"/>
                        <a14:foregroundMark x1="8359" y1="34602" x2="8906" y2="60208"/>
                        <a14:foregroundMark x1="3047" y1="39273" x2="3438" y2="60986"/>
                        <a14:foregroundMark x1="3438" y1="60986" x2="3984" y2="622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544" y="2431723"/>
            <a:ext cx="2208590" cy="1994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5C6D2677-EEB7-9CF5-3075-7A3877408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9" b="99654" l="3438" r="96797">
                        <a14:foregroundMark x1="30078" y1="4239" x2="39375" y2="37111"/>
                        <a14:foregroundMark x1="38828" y1="9256" x2="25625" y2="50000"/>
                        <a14:foregroundMark x1="25625" y1="50000" x2="29375" y2="68858"/>
                        <a14:foregroundMark x1="29375" y1="68858" x2="35703" y2="75433"/>
                        <a14:foregroundMark x1="35703" y1="75433" x2="62109" y2="80104"/>
                        <a14:foregroundMark x1="62109" y1="80104" x2="73984" y2="75692"/>
                        <a14:foregroundMark x1="73984" y1="75692" x2="77656" y2="54671"/>
                        <a14:foregroundMark x1="77656" y1="54671" x2="76563" y2="39014"/>
                        <a14:foregroundMark x1="76563" y1="39014" x2="71797" y2="27682"/>
                        <a14:foregroundMark x1="71797" y1="27682" x2="52109" y2="14446"/>
                        <a14:foregroundMark x1="52109" y1="14446" x2="22500" y2="8304"/>
                        <a14:foregroundMark x1="22500" y1="8304" x2="23672" y2="56920"/>
                        <a14:foregroundMark x1="23672" y1="56920" x2="32656" y2="67907"/>
                        <a14:foregroundMark x1="32656" y1="67907" x2="63281" y2="72751"/>
                        <a14:foregroundMark x1="63281" y1="72751" x2="71797" y2="44810"/>
                        <a14:foregroundMark x1="71797" y1="44810" x2="56406" y2="29671"/>
                        <a14:foregroundMark x1="56406" y1="29671" x2="15234" y2="70415"/>
                        <a14:foregroundMark x1="15234" y1="70415" x2="48750" y2="78979"/>
                        <a14:foregroundMark x1="48750" y1="78979" x2="62891" y2="49567"/>
                        <a14:foregroundMark x1="62891" y1="49567" x2="52812" y2="50865"/>
                        <a14:foregroundMark x1="52812" y1="50865" x2="52031" y2="82526"/>
                        <a14:foregroundMark x1="52031" y1="82526" x2="62344" y2="82699"/>
                        <a14:foregroundMark x1="62344" y1="82699" x2="62344" y2="81834"/>
                        <a14:foregroundMark x1="12109" y1="37543" x2="14766" y2="49221"/>
                        <a14:foregroundMark x1="14766" y1="49221" x2="23906" y2="54844"/>
                        <a14:foregroundMark x1="23906" y1="54844" x2="27031" y2="40225"/>
                        <a14:foregroundMark x1="27031" y1="40225" x2="15625" y2="48443"/>
                        <a14:foregroundMark x1="15625" y1="48443" x2="13125" y2="61851"/>
                        <a14:foregroundMark x1="13125" y1="61851" x2="13984" y2="50346"/>
                        <a14:foregroundMark x1="21250" y1="14446" x2="19297" y2="25433"/>
                        <a14:foregroundMark x1="43359" y1="17647" x2="45625" y2="35900"/>
                        <a14:foregroundMark x1="36797" y1="865" x2="36797" y2="865"/>
                        <a14:foregroundMark x1="53594" y1="6142" x2="64766" y2="10986"/>
                        <a14:foregroundMark x1="64766" y1="10986" x2="72188" y2="17820"/>
                        <a14:foregroundMark x1="72188" y1="17820" x2="88828" y2="63754"/>
                        <a14:foregroundMark x1="88828" y1="63754" x2="88516" y2="65398"/>
                        <a14:foregroundMark x1="54922" y1="6055" x2="63359" y2="2595"/>
                        <a14:foregroundMark x1="63359" y1="2595" x2="76250" y2="16003"/>
                        <a14:foregroundMark x1="76250" y1="16003" x2="77344" y2="20502"/>
                        <a14:foregroundMark x1="86797" y1="34170" x2="89453" y2="58910"/>
                        <a14:foregroundMark x1="93594" y1="38841" x2="96797" y2="48875"/>
                        <a14:foregroundMark x1="96797" y1="48875" x2="95859" y2="53720"/>
                        <a14:foregroundMark x1="83125" y1="70848" x2="77578" y2="82266"/>
                        <a14:foregroundMark x1="77578" y1="82266" x2="63984" y2="91263"/>
                        <a14:foregroundMark x1="80313" y1="82180" x2="69609" y2="92907"/>
                        <a14:foregroundMark x1="69609" y1="92907" x2="64063" y2="95934"/>
                        <a14:foregroundMark x1="62734" y1="99654" x2="62734" y2="99654"/>
                        <a14:foregroundMark x1="8359" y1="34602" x2="8906" y2="60208"/>
                        <a14:foregroundMark x1="3047" y1="39273" x2="3438" y2="60986"/>
                        <a14:foregroundMark x1="3438" y1="60986" x2="3984" y2="622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196" y="2504825"/>
            <a:ext cx="2208590" cy="1994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26B025C3-6148-0F6F-585F-619C07073B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9" b="99654" l="3438" r="96797">
                        <a14:foregroundMark x1="30078" y1="4239" x2="39375" y2="37111"/>
                        <a14:foregroundMark x1="38828" y1="9256" x2="25625" y2="50000"/>
                        <a14:foregroundMark x1="25625" y1="50000" x2="29375" y2="68858"/>
                        <a14:foregroundMark x1="29375" y1="68858" x2="35703" y2="75433"/>
                        <a14:foregroundMark x1="35703" y1="75433" x2="62109" y2="80104"/>
                        <a14:foregroundMark x1="62109" y1="80104" x2="73984" y2="75692"/>
                        <a14:foregroundMark x1="73984" y1="75692" x2="77656" y2="54671"/>
                        <a14:foregroundMark x1="77656" y1="54671" x2="76563" y2="39014"/>
                        <a14:foregroundMark x1="76563" y1="39014" x2="71797" y2="27682"/>
                        <a14:foregroundMark x1="71797" y1="27682" x2="52109" y2="14446"/>
                        <a14:foregroundMark x1="52109" y1="14446" x2="22500" y2="8304"/>
                        <a14:foregroundMark x1="22500" y1="8304" x2="23672" y2="56920"/>
                        <a14:foregroundMark x1="23672" y1="56920" x2="32656" y2="67907"/>
                        <a14:foregroundMark x1="32656" y1="67907" x2="63281" y2="72751"/>
                        <a14:foregroundMark x1="63281" y1="72751" x2="71797" y2="44810"/>
                        <a14:foregroundMark x1="71797" y1="44810" x2="56406" y2="29671"/>
                        <a14:foregroundMark x1="56406" y1="29671" x2="15234" y2="70415"/>
                        <a14:foregroundMark x1="15234" y1="70415" x2="48750" y2="78979"/>
                        <a14:foregroundMark x1="48750" y1="78979" x2="62891" y2="49567"/>
                        <a14:foregroundMark x1="62891" y1="49567" x2="52812" y2="50865"/>
                        <a14:foregroundMark x1="52812" y1="50865" x2="52031" y2="82526"/>
                        <a14:foregroundMark x1="52031" y1="82526" x2="62344" y2="82699"/>
                        <a14:foregroundMark x1="62344" y1="82699" x2="62344" y2="81834"/>
                        <a14:foregroundMark x1="12109" y1="37543" x2="14766" y2="49221"/>
                        <a14:foregroundMark x1="14766" y1="49221" x2="23906" y2="54844"/>
                        <a14:foregroundMark x1="23906" y1="54844" x2="27031" y2="40225"/>
                        <a14:foregroundMark x1="27031" y1="40225" x2="15625" y2="48443"/>
                        <a14:foregroundMark x1="15625" y1="48443" x2="13125" y2="61851"/>
                        <a14:foregroundMark x1="13125" y1="61851" x2="13984" y2="50346"/>
                        <a14:foregroundMark x1="21250" y1="14446" x2="19297" y2="25433"/>
                        <a14:foregroundMark x1="43359" y1="17647" x2="45625" y2="35900"/>
                        <a14:foregroundMark x1="36797" y1="865" x2="36797" y2="865"/>
                        <a14:foregroundMark x1="53594" y1="6142" x2="64766" y2="10986"/>
                        <a14:foregroundMark x1="64766" y1="10986" x2="72188" y2="17820"/>
                        <a14:foregroundMark x1="72188" y1="17820" x2="88828" y2="63754"/>
                        <a14:foregroundMark x1="88828" y1="63754" x2="88516" y2="65398"/>
                        <a14:foregroundMark x1="54922" y1="6055" x2="63359" y2="2595"/>
                        <a14:foregroundMark x1="63359" y1="2595" x2="76250" y2="16003"/>
                        <a14:foregroundMark x1="76250" y1="16003" x2="77344" y2="20502"/>
                        <a14:foregroundMark x1="86797" y1="34170" x2="89453" y2="58910"/>
                        <a14:foregroundMark x1="93594" y1="38841" x2="96797" y2="48875"/>
                        <a14:foregroundMark x1="96797" y1="48875" x2="95859" y2="53720"/>
                        <a14:foregroundMark x1="83125" y1="70848" x2="77578" y2="82266"/>
                        <a14:foregroundMark x1="77578" y1="82266" x2="63984" y2="91263"/>
                        <a14:foregroundMark x1="80313" y1="82180" x2="69609" y2="92907"/>
                        <a14:foregroundMark x1="69609" y1="92907" x2="64063" y2="95934"/>
                        <a14:foregroundMark x1="62734" y1="99654" x2="62734" y2="99654"/>
                        <a14:foregroundMark x1="8359" y1="34602" x2="8906" y2="60208"/>
                        <a14:foregroundMark x1="3047" y1="39273" x2="3438" y2="60986"/>
                        <a14:foregroundMark x1="3438" y1="60986" x2="3984" y2="622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870" y="2431723"/>
            <a:ext cx="2208590" cy="1994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FB9862DF-9BC5-785A-54E8-95B93C490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9" b="99654" l="3438" r="96797">
                        <a14:foregroundMark x1="30078" y1="4239" x2="39375" y2="37111"/>
                        <a14:foregroundMark x1="38828" y1="9256" x2="25625" y2="50000"/>
                        <a14:foregroundMark x1="25625" y1="50000" x2="29375" y2="68858"/>
                        <a14:foregroundMark x1="29375" y1="68858" x2="35703" y2="75433"/>
                        <a14:foregroundMark x1="35703" y1="75433" x2="62109" y2="80104"/>
                        <a14:foregroundMark x1="62109" y1="80104" x2="73984" y2="75692"/>
                        <a14:foregroundMark x1="73984" y1="75692" x2="77656" y2="54671"/>
                        <a14:foregroundMark x1="77656" y1="54671" x2="76563" y2="39014"/>
                        <a14:foregroundMark x1="76563" y1="39014" x2="71797" y2="27682"/>
                        <a14:foregroundMark x1="71797" y1="27682" x2="52109" y2="14446"/>
                        <a14:foregroundMark x1="52109" y1="14446" x2="22500" y2="8304"/>
                        <a14:foregroundMark x1="22500" y1="8304" x2="23672" y2="56920"/>
                        <a14:foregroundMark x1="23672" y1="56920" x2="32656" y2="67907"/>
                        <a14:foregroundMark x1="32656" y1="67907" x2="63281" y2="72751"/>
                        <a14:foregroundMark x1="63281" y1="72751" x2="71797" y2="44810"/>
                        <a14:foregroundMark x1="71797" y1="44810" x2="56406" y2="29671"/>
                        <a14:foregroundMark x1="56406" y1="29671" x2="15234" y2="70415"/>
                        <a14:foregroundMark x1="15234" y1="70415" x2="48750" y2="78979"/>
                        <a14:foregroundMark x1="48750" y1="78979" x2="62891" y2="49567"/>
                        <a14:foregroundMark x1="62891" y1="49567" x2="52812" y2="50865"/>
                        <a14:foregroundMark x1="52812" y1="50865" x2="52031" y2="82526"/>
                        <a14:foregroundMark x1="52031" y1="82526" x2="62344" y2="82699"/>
                        <a14:foregroundMark x1="62344" y1="82699" x2="62344" y2="81834"/>
                        <a14:foregroundMark x1="12109" y1="37543" x2="14766" y2="49221"/>
                        <a14:foregroundMark x1="14766" y1="49221" x2="23906" y2="54844"/>
                        <a14:foregroundMark x1="23906" y1="54844" x2="27031" y2="40225"/>
                        <a14:foregroundMark x1="27031" y1="40225" x2="15625" y2="48443"/>
                        <a14:foregroundMark x1="15625" y1="48443" x2="13125" y2="61851"/>
                        <a14:foregroundMark x1="13125" y1="61851" x2="13984" y2="50346"/>
                        <a14:foregroundMark x1="21250" y1="14446" x2="19297" y2="25433"/>
                        <a14:foregroundMark x1="43359" y1="17647" x2="45625" y2="35900"/>
                        <a14:foregroundMark x1="36797" y1="865" x2="36797" y2="865"/>
                        <a14:foregroundMark x1="53594" y1="6142" x2="64766" y2="10986"/>
                        <a14:foregroundMark x1="64766" y1="10986" x2="72188" y2="17820"/>
                        <a14:foregroundMark x1="72188" y1="17820" x2="88828" y2="63754"/>
                        <a14:foregroundMark x1="88828" y1="63754" x2="88516" y2="65398"/>
                        <a14:foregroundMark x1="54922" y1="6055" x2="63359" y2="2595"/>
                        <a14:foregroundMark x1="63359" y1="2595" x2="76250" y2="16003"/>
                        <a14:foregroundMark x1="76250" y1="16003" x2="77344" y2="20502"/>
                        <a14:foregroundMark x1="86797" y1="34170" x2="89453" y2="58910"/>
                        <a14:foregroundMark x1="93594" y1="38841" x2="96797" y2="48875"/>
                        <a14:foregroundMark x1="96797" y1="48875" x2="95859" y2="53720"/>
                        <a14:foregroundMark x1="83125" y1="70848" x2="77578" y2="82266"/>
                        <a14:foregroundMark x1="77578" y1="82266" x2="63984" y2="91263"/>
                        <a14:foregroundMark x1="80313" y1="82180" x2="69609" y2="92907"/>
                        <a14:foregroundMark x1="69609" y1="92907" x2="64063" y2="95934"/>
                        <a14:foregroundMark x1="62734" y1="99654" x2="62734" y2="99654"/>
                        <a14:foregroundMark x1="8359" y1="34602" x2="8906" y2="60208"/>
                        <a14:foregroundMark x1="3047" y1="39273" x2="3438" y2="60986"/>
                        <a14:foregroundMark x1="3438" y1="60986" x2="3984" y2="622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008" y="2381223"/>
            <a:ext cx="2208590" cy="1994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5701864C-7B90-FD25-6FC2-072615E34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9" b="99654" l="3438" r="96797">
                        <a14:foregroundMark x1="30078" y1="4239" x2="39375" y2="37111"/>
                        <a14:foregroundMark x1="38828" y1="9256" x2="25625" y2="50000"/>
                        <a14:foregroundMark x1="25625" y1="50000" x2="29375" y2="68858"/>
                        <a14:foregroundMark x1="29375" y1="68858" x2="35703" y2="75433"/>
                        <a14:foregroundMark x1="35703" y1="75433" x2="62109" y2="80104"/>
                        <a14:foregroundMark x1="62109" y1="80104" x2="73984" y2="75692"/>
                        <a14:foregroundMark x1="73984" y1="75692" x2="77656" y2="54671"/>
                        <a14:foregroundMark x1="77656" y1="54671" x2="76563" y2="39014"/>
                        <a14:foregroundMark x1="76563" y1="39014" x2="71797" y2="27682"/>
                        <a14:foregroundMark x1="71797" y1="27682" x2="52109" y2="14446"/>
                        <a14:foregroundMark x1="52109" y1="14446" x2="22500" y2="8304"/>
                        <a14:foregroundMark x1="22500" y1="8304" x2="23672" y2="56920"/>
                        <a14:foregroundMark x1="23672" y1="56920" x2="32656" y2="67907"/>
                        <a14:foregroundMark x1="32656" y1="67907" x2="63281" y2="72751"/>
                        <a14:foregroundMark x1="63281" y1="72751" x2="71797" y2="44810"/>
                        <a14:foregroundMark x1="71797" y1="44810" x2="56406" y2="29671"/>
                        <a14:foregroundMark x1="56406" y1="29671" x2="15234" y2="70415"/>
                        <a14:foregroundMark x1="15234" y1="70415" x2="48750" y2="78979"/>
                        <a14:foregroundMark x1="48750" y1="78979" x2="62891" y2="49567"/>
                        <a14:foregroundMark x1="62891" y1="49567" x2="52812" y2="50865"/>
                        <a14:foregroundMark x1="52812" y1="50865" x2="52031" y2="82526"/>
                        <a14:foregroundMark x1="52031" y1="82526" x2="62344" y2="82699"/>
                        <a14:foregroundMark x1="62344" y1="82699" x2="62344" y2="81834"/>
                        <a14:foregroundMark x1="12109" y1="37543" x2="14766" y2="49221"/>
                        <a14:foregroundMark x1="14766" y1="49221" x2="23906" y2="54844"/>
                        <a14:foregroundMark x1="23906" y1="54844" x2="27031" y2="40225"/>
                        <a14:foregroundMark x1="27031" y1="40225" x2="15625" y2="48443"/>
                        <a14:foregroundMark x1="15625" y1="48443" x2="13125" y2="61851"/>
                        <a14:foregroundMark x1="13125" y1="61851" x2="13984" y2="50346"/>
                        <a14:foregroundMark x1="21250" y1="14446" x2="19297" y2="25433"/>
                        <a14:foregroundMark x1="43359" y1="17647" x2="45625" y2="35900"/>
                        <a14:foregroundMark x1="36797" y1="865" x2="36797" y2="865"/>
                        <a14:foregroundMark x1="53594" y1="6142" x2="64766" y2="10986"/>
                        <a14:foregroundMark x1="64766" y1="10986" x2="72188" y2="17820"/>
                        <a14:foregroundMark x1="72188" y1="17820" x2="88828" y2="63754"/>
                        <a14:foregroundMark x1="88828" y1="63754" x2="88516" y2="65398"/>
                        <a14:foregroundMark x1="54922" y1="6055" x2="63359" y2="2595"/>
                        <a14:foregroundMark x1="63359" y1="2595" x2="76250" y2="16003"/>
                        <a14:foregroundMark x1="76250" y1="16003" x2="77344" y2="20502"/>
                        <a14:foregroundMark x1="86797" y1="34170" x2="89453" y2="58910"/>
                        <a14:foregroundMark x1="93594" y1="38841" x2="96797" y2="48875"/>
                        <a14:foregroundMark x1="96797" y1="48875" x2="95859" y2="53720"/>
                        <a14:foregroundMark x1="83125" y1="70848" x2="77578" y2="82266"/>
                        <a14:foregroundMark x1="77578" y1="82266" x2="63984" y2="91263"/>
                        <a14:foregroundMark x1="80313" y1="82180" x2="69609" y2="92907"/>
                        <a14:foregroundMark x1="69609" y1="92907" x2="64063" y2="95934"/>
                        <a14:foregroundMark x1="62734" y1="99654" x2="62734" y2="99654"/>
                        <a14:foregroundMark x1="8359" y1="34602" x2="8906" y2="60208"/>
                        <a14:foregroundMark x1="3047" y1="39273" x2="3438" y2="60986"/>
                        <a14:foregroundMark x1="3438" y1="60986" x2="3984" y2="622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2" y="2381224"/>
            <a:ext cx="2208590" cy="199455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FB279404-6EE8-2D36-87C1-85C5D67AA51C}"/>
              </a:ext>
            </a:extLst>
          </p:cNvPr>
          <p:cNvSpPr/>
          <p:nvPr/>
        </p:nvSpPr>
        <p:spPr>
          <a:xfrm>
            <a:off x="889730" y="5097492"/>
            <a:ext cx="13920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9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</a:rPr>
              <a:t>1</a:t>
            </a: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21117321-8B0B-ABDC-8843-CEDE57C4743F}"/>
              </a:ext>
            </a:extLst>
          </p:cNvPr>
          <p:cNvSpPr/>
          <p:nvPr/>
        </p:nvSpPr>
        <p:spPr>
          <a:xfrm>
            <a:off x="3127489" y="5097492"/>
            <a:ext cx="13920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9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</a:rPr>
              <a:t>2</a:t>
            </a:r>
            <a:endParaRPr lang="vi-VN" sz="9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33717946-B991-48CD-98DF-EA3AC3C2BCC5}"/>
              </a:ext>
            </a:extLst>
          </p:cNvPr>
          <p:cNvSpPr/>
          <p:nvPr/>
        </p:nvSpPr>
        <p:spPr>
          <a:xfrm>
            <a:off x="5746240" y="5097492"/>
            <a:ext cx="13920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9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</a:rPr>
              <a:t>3</a:t>
            </a:r>
            <a:endParaRPr lang="vi-VN" sz="9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FDDF0545-6811-6B34-2C3E-1891A3703DA2}"/>
              </a:ext>
            </a:extLst>
          </p:cNvPr>
          <p:cNvSpPr/>
          <p:nvPr/>
        </p:nvSpPr>
        <p:spPr>
          <a:xfrm>
            <a:off x="8199674" y="5097492"/>
            <a:ext cx="13920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9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</a:rPr>
              <a:t>4</a:t>
            </a:r>
            <a:endParaRPr lang="vi-VN" sz="9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id="{C2045F30-4C4F-5BE7-3F78-466014CE639D}"/>
              </a:ext>
            </a:extLst>
          </p:cNvPr>
          <p:cNvSpPr/>
          <p:nvPr/>
        </p:nvSpPr>
        <p:spPr>
          <a:xfrm>
            <a:off x="10322474" y="5097492"/>
            <a:ext cx="13920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9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</a:rPr>
              <a:t>5</a:t>
            </a:r>
            <a:endParaRPr lang="vi-VN" sz="9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id="{79873BFB-B316-6033-C936-6360192254A1}"/>
              </a:ext>
            </a:extLst>
          </p:cNvPr>
          <p:cNvSpPr/>
          <p:nvPr/>
        </p:nvSpPr>
        <p:spPr>
          <a:xfrm>
            <a:off x="296976" y="142485"/>
            <a:ext cx="115980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</a:t>
            </a:r>
            <a:r>
              <a:rPr lang="vi-VN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é hãy tách những bông hoa thành 2 nhóm</a:t>
            </a:r>
          </a:p>
        </p:txBody>
      </p:sp>
    </p:spTree>
    <p:extLst>
      <p:ext uri="{BB962C8B-B14F-4D97-AF65-F5344CB8AC3E}">
        <p14:creationId xmlns:p14="http://schemas.microsoft.com/office/powerpoint/2010/main" val="2581639344"/>
      </p:ext>
    </p:extLst>
  </p:cSld>
  <p:clrMapOvr>
    <a:masterClrMapping/>
  </p:clrMapOvr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760</Words>
  <Application>Microsoft Office PowerPoint</Application>
  <PresentationFormat>Màn hình rộng</PresentationFormat>
  <Paragraphs>67</Paragraphs>
  <Slides>13</Slides>
  <Notes>1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17" baseType="lpstr">
      <vt:lpstr>Arial</vt:lpstr>
      <vt:lpstr>Times New Roman</vt:lpstr>
      <vt:lpstr>Wingdings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22694011.thao@student.iuh.edu.vn</dc:creator>
  <cp:lastModifiedBy>22694011.thao@student.iuh.edu.vn</cp:lastModifiedBy>
  <cp:revision>2</cp:revision>
  <dcterms:created xsi:type="dcterms:W3CDTF">2025-05-25T15:03:30Z</dcterms:created>
  <dcterms:modified xsi:type="dcterms:W3CDTF">2025-05-28T13:42:13Z</dcterms:modified>
</cp:coreProperties>
</file>