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7F05-3290-4A90-BBDA-21303C29A2A1}" type="datetimeFigureOut">
              <a:rPr lang="vi-VN" smtClean="0"/>
              <a:t>24/05/2025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BB17-D4B5-42D4-B658-B9244F3542A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28012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7F05-3290-4A90-BBDA-21303C29A2A1}" type="datetimeFigureOut">
              <a:rPr lang="vi-VN" smtClean="0"/>
              <a:t>24/05/2025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BB17-D4B5-42D4-B658-B9244F3542A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66842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7F05-3290-4A90-BBDA-21303C29A2A1}" type="datetimeFigureOut">
              <a:rPr lang="vi-VN" smtClean="0"/>
              <a:t>24/05/2025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BB17-D4B5-42D4-B658-B9244F3542A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08910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7F05-3290-4A90-BBDA-21303C29A2A1}" type="datetimeFigureOut">
              <a:rPr lang="vi-VN" smtClean="0"/>
              <a:t>24/05/2025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BB17-D4B5-42D4-B658-B9244F3542A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1680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7F05-3290-4A90-BBDA-21303C29A2A1}" type="datetimeFigureOut">
              <a:rPr lang="vi-VN" smtClean="0"/>
              <a:t>24/05/2025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BB17-D4B5-42D4-B658-B9244F3542A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1779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7F05-3290-4A90-BBDA-21303C29A2A1}" type="datetimeFigureOut">
              <a:rPr lang="vi-VN" smtClean="0"/>
              <a:t>24/05/2025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BB17-D4B5-42D4-B658-B9244F3542A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09878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7F05-3290-4A90-BBDA-21303C29A2A1}" type="datetimeFigureOut">
              <a:rPr lang="vi-VN" smtClean="0"/>
              <a:t>24/05/2025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BB17-D4B5-42D4-B658-B9244F3542A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2776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7F05-3290-4A90-BBDA-21303C29A2A1}" type="datetimeFigureOut">
              <a:rPr lang="vi-VN" smtClean="0"/>
              <a:t>24/05/2025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BB17-D4B5-42D4-B658-B9244F3542A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49553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7F05-3290-4A90-BBDA-21303C29A2A1}" type="datetimeFigureOut">
              <a:rPr lang="vi-VN" smtClean="0"/>
              <a:t>24/05/2025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BB17-D4B5-42D4-B658-B9244F3542A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95791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7F05-3290-4A90-BBDA-21303C29A2A1}" type="datetimeFigureOut">
              <a:rPr lang="vi-VN" smtClean="0"/>
              <a:t>24/05/2025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BB17-D4B5-42D4-B658-B9244F3542A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6979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7F05-3290-4A90-BBDA-21303C29A2A1}" type="datetimeFigureOut">
              <a:rPr lang="vi-VN" smtClean="0"/>
              <a:t>24/05/2025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BB17-D4B5-42D4-B658-B9244F3542A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92965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7F05-3290-4A90-BBDA-21303C29A2A1}" type="datetimeFigureOut">
              <a:rPr lang="vi-VN" smtClean="0"/>
              <a:t>24/05/2025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DBB17-D4B5-42D4-B658-B9244F3542A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76520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1026" name="Picture 2" descr="900+ ý tưởng hay nhất về Khung trong 2025 | khung, khung ảnh, trang tr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38"/>
            <a:ext cx="12192000" cy="692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44488" y="1224501"/>
            <a:ext cx="886040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b="1" dirty="0" smtClean="0">
                <a:solidFill>
                  <a:srgbClr val="0070C0"/>
                </a:solidFill>
                <a:latin typeface="+mj-lt"/>
              </a:rPr>
              <a:t>TRƯỜNG MẦM NON HOA QUỲNH</a:t>
            </a:r>
          </a:p>
          <a:p>
            <a:pPr algn="ctr"/>
            <a:endParaRPr lang="vi-VN" sz="2800" b="1" dirty="0" smtClean="0">
              <a:solidFill>
                <a:srgbClr val="0070C0"/>
              </a:solidFill>
              <a:latin typeface="+mj-lt"/>
            </a:endParaRPr>
          </a:p>
          <a:p>
            <a:pPr algn="ctr"/>
            <a:r>
              <a:rPr lang="vi-VN" sz="28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sz="2800" b="1" dirty="0" smtClean="0">
                <a:solidFill>
                  <a:srgbClr val="0070C0"/>
                </a:solidFill>
                <a:latin typeface="+mj-lt"/>
              </a:rPr>
              <a:t>ĐỀ TÀI: LÀM QUEN VỚI MỘT SỐ KÝ HIỆU THÔNG THƯỜNG TRONG CUỘC SỐNG: LỐI RA, NƠI NGUY HIỂM</a:t>
            </a:r>
          </a:p>
          <a:p>
            <a:pPr algn="ctr"/>
            <a:endParaRPr lang="vi-VN" sz="2800" b="1" dirty="0">
              <a:solidFill>
                <a:srgbClr val="0070C0"/>
              </a:solidFill>
              <a:latin typeface="+mj-lt"/>
            </a:endParaRPr>
          </a:p>
          <a:p>
            <a:pPr algn="ctr"/>
            <a:endParaRPr lang="vi-VN" sz="2800" b="1" dirty="0" smtClean="0">
              <a:solidFill>
                <a:srgbClr val="0070C0"/>
              </a:solidFill>
              <a:latin typeface="+mj-lt"/>
            </a:endParaRPr>
          </a:p>
          <a:p>
            <a:pPr algn="ctr"/>
            <a:r>
              <a:rPr lang="vi-VN" sz="2400" b="1" dirty="0" smtClean="0">
                <a:solidFill>
                  <a:srgbClr val="0070C0"/>
                </a:solidFill>
                <a:latin typeface="+mj-lt"/>
              </a:rPr>
              <a:t>GIÁO VIÊN: NGUYỄN TRANG KIM HÒA</a:t>
            </a:r>
          </a:p>
          <a:p>
            <a:pPr algn="ctr"/>
            <a:r>
              <a:rPr lang="vi-VN" sz="2400" b="1" dirty="0" smtClean="0">
                <a:solidFill>
                  <a:srgbClr val="0070C0"/>
                </a:solidFill>
                <a:latin typeface="+mj-lt"/>
              </a:rPr>
              <a:t>LỨA TUỔI: 3 – 4 TUỔI</a:t>
            </a:r>
            <a:endParaRPr lang="vi-VN" sz="2400" b="1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98272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2054" name="Picture 6" descr="120 BORDER HOA DEP ý tưởng | khung ảnh, thiệp, trang tr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52371" y="1364685"/>
            <a:ext cx="7959256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"/>
              </a:rPr>
              <a:t>I</a:t>
            </a:r>
            <a:r>
              <a:rPr lang="vi-VN" sz="2800" dirty="0">
                <a:latin typeface="Times New Rom"/>
              </a:rPr>
              <a:t>. Mục đích yêu cầu</a:t>
            </a:r>
          </a:p>
          <a:p>
            <a:r>
              <a:rPr lang="vi-VN" sz="2800" dirty="0" smtClean="0">
                <a:latin typeface="Times New Rom"/>
              </a:rPr>
              <a:t>- Trẻ </a:t>
            </a:r>
            <a:r>
              <a:rPr lang="vi-VN" sz="2800" dirty="0">
                <a:latin typeface="Times New Rom"/>
              </a:rPr>
              <a:t>làm quen với một số kí hiệu thông thường trong cuộc sống: lối ra, nơi nguy hiểm…</a:t>
            </a:r>
          </a:p>
          <a:p>
            <a:r>
              <a:rPr lang="vi-VN" sz="2800" dirty="0">
                <a:latin typeface="Times New Rom"/>
              </a:rPr>
              <a:t>II. Chuẩn bị</a:t>
            </a:r>
          </a:p>
          <a:p>
            <a:r>
              <a:rPr lang="vi-VN" sz="2800" dirty="0" smtClean="0">
                <a:latin typeface="Times New Rom"/>
              </a:rPr>
              <a:t>- Hình </a:t>
            </a:r>
            <a:r>
              <a:rPr lang="vi-VN" sz="2800" dirty="0">
                <a:latin typeface="Times New Rom"/>
              </a:rPr>
              <a:t>ảnh: Biển Lối ra (Exit), biển Cấm vào – nguy hiểm </a:t>
            </a:r>
          </a:p>
          <a:p>
            <a:r>
              <a:rPr lang="vi-VN" sz="2800" dirty="0" smtClean="0">
                <a:latin typeface="Times New Rom"/>
              </a:rPr>
              <a:t>- Nhạc </a:t>
            </a:r>
            <a:r>
              <a:rPr lang="vi-VN" sz="2800" dirty="0">
                <a:latin typeface="Times New Rom"/>
              </a:rPr>
              <a:t>bài hát “Tay thơm tay ngoan”</a:t>
            </a:r>
          </a:p>
          <a:p>
            <a:endParaRPr lang="vi-VN" dirty="0">
              <a:latin typeface="Times New Rom"/>
            </a:endParaRPr>
          </a:p>
        </p:txBody>
      </p:sp>
    </p:spTree>
    <p:extLst>
      <p:ext uri="{BB962C8B-B14F-4D97-AF65-F5344CB8AC3E}">
        <p14:creationId xmlns:p14="http://schemas.microsoft.com/office/powerpoint/2010/main" val="2573123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3074" name="Picture 2" descr="Hơn 50+ mẫu khung ảnh đẹp để ghép ảnh cực kỳ ấn tượ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768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14761" y="1396489"/>
            <a:ext cx="705280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latin typeface="+mj-lt"/>
              </a:rPr>
              <a:t>III. Tiến hành hoạt động</a:t>
            </a:r>
          </a:p>
          <a:p>
            <a:r>
              <a:rPr lang="vi-VN" sz="2000" dirty="0">
                <a:latin typeface="+mj-lt"/>
              </a:rPr>
              <a:t>Hoạt động 1:</a:t>
            </a:r>
          </a:p>
          <a:p>
            <a:r>
              <a:rPr lang="vi-VN" sz="2000" dirty="0">
                <a:latin typeface="+mj-lt"/>
              </a:rPr>
              <a:t>- Cô cùng trẻ hát bài “Tay thơm tay ngoan”</a:t>
            </a:r>
          </a:p>
          <a:p>
            <a:r>
              <a:rPr lang="vi-VN" sz="2000" dirty="0">
                <a:latin typeface="+mj-lt"/>
              </a:rPr>
              <a:t>- Cô cho trẻ quan sát từng biển báo/ký hiệu:</a:t>
            </a:r>
          </a:p>
          <a:p>
            <a:r>
              <a:rPr lang="vi-VN" sz="2000" dirty="0">
                <a:latin typeface="+mj-lt"/>
              </a:rPr>
              <a:t>  + Biển Lối ra (Exit): </a:t>
            </a:r>
            <a:r>
              <a:rPr lang="vi-VN" sz="2000" dirty="0" smtClean="0">
                <a:latin typeface="+mj-lt"/>
              </a:rPr>
              <a:t>“</a:t>
            </a:r>
            <a:r>
              <a:rPr lang="vi-VN" sz="2000" dirty="0">
                <a:latin typeface="+mj-lt"/>
              </a:rPr>
              <a:t>Đây là cửa để ra ngoài khi có việc gấp hoặc khi muốn đi ra khỏi phòng.”</a:t>
            </a:r>
          </a:p>
          <a:p>
            <a:r>
              <a:rPr lang="vi-VN" sz="2000" dirty="0">
                <a:latin typeface="+mj-lt"/>
              </a:rPr>
              <a:t>  + Biển Cảnh báo nguy hiểm – Cấm vào: “Khi thấy hình này, mình không được lại gần nhé vì có thể có nguy hiểm như rơi đồ, điện giật...</a:t>
            </a:r>
          </a:p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771273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ảng chỉ dẫn lối thoát hiểm M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718" y="900443"/>
            <a:ext cx="7406115" cy="3628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4251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Biển cấm và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581" y="836875"/>
            <a:ext cx="5752244" cy="4796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796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ảng chỉ dẫn lối thoát hiểm M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2129" y="1590411"/>
            <a:ext cx="2363265" cy="2052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Biển cấm vào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9" t="8649" r="3339" b="9009"/>
          <a:stretch/>
        </p:blipFill>
        <p:spPr bwMode="auto">
          <a:xfrm>
            <a:off x="4683318" y="1156824"/>
            <a:ext cx="2417196" cy="2023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Biển Báo Dán Tường Không Phận Sự Cấm Vào (21x30cm) | TuongVip.vn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2" t="15664" b="16369"/>
          <a:stretch/>
        </p:blipFill>
        <p:spPr bwMode="auto">
          <a:xfrm>
            <a:off x="222637" y="1315606"/>
            <a:ext cx="2401294" cy="1992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08883" y="397565"/>
            <a:ext cx="107660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b="1" dirty="0" smtClean="0"/>
              <a:t>BÉ KHOANH TRÒN VÀO HÌNH ẢNH LÀ BIỂN LỐI RA VÀ BIỂN CẢNH BÁO NGUY HIỂM – CẤM VÀO </a:t>
            </a:r>
            <a:endParaRPr lang="vi-VN" sz="1600" b="1" dirty="0"/>
          </a:p>
        </p:txBody>
      </p:sp>
      <p:pic>
        <p:nvPicPr>
          <p:cNvPr id="6150" name="Picture 6" descr="Cảnh báo có điện - Không chạm và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533" y="4322225"/>
            <a:ext cx="2205962" cy="220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Biển báo nguy hiểm có điệ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593" y="4194617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9877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215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4</cp:revision>
  <dcterms:created xsi:type="dcterms:W3CDTF">2025-05-24T09:45:00Z</dcterms:created>
  <dcterms:modified xsi:type="dcterms:W3CDTF">2025-05-24T10:16:57Z</dcterms:modified>
</cp:coreProperties>
</file>