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00" r:id="rId5"/>
    <p:sldMasterId id="2147483714" r:id="rId6"/>
  </p:sldMasterIdLst>
  <p:sldIdLst>
    <p:sldId id="257" r:id="rId7"/>
    <p:sldId id="258" r:id="rId8"/>
    <p:sldId id="259" r:id="rId9"/>
    <p:sldId id="260" r:id="rId10"/>
    <p:sldId id="262" r:id="rId11"/>
    <p:sldId id="263" r:id="rId12"/>
    <p:sldId id="264" r:id="rId13"/>
    <p:sldId id="278" r:id="rId14"/>
    <p:sldId id="265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80" r:id="rId23"/>
    <p:sldId id="276" r:id="rId24"/>
    <p:sldId id="277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048355-7EE9-4644-8AF4-0EFCA17BF55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7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94D607-EAF7-495F-9A53-E5C1644BE45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0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DFFFF1-B9D0-485D-B7F5-7EACABD93E8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5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3D5E47-B92D-4907-A9D4-D4AD1371CB0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0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ED8242-108C-4774-AAE1-EAFC11F0CCE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44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A4A4D9-A2EA-4F0E-932F-AFE4EC5FE5F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34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99EF84-E23D-4FC9-86EE-63FF9DA215F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25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DC3BA5-E755-4222-866F-7683FAE327C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7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78B5F5-84B7-4990-9BDD-471DF737936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39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516582-9FA5-429A-9011-84AAA96A51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54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7E9817-01B8-469C-B90C-EFC129B407C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9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0A193-4CDE-41A2-949E-D63B602ECFE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19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5860DD-A37A-4292-AC33-BF968107983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37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ED029-B0A8-4718-89A1-ED63B9C20C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09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59918D-C6C1-4412-A7A7-C12B136A6D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64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1CCEA-F986-4BFC-AB02-FCE7B2DBCF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69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879CA0-69E0-4F13-8D3C-A7A6934205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0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20F97A-B616-48C5-BF4C-FDBA45A7B6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0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22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878DFE-E56E-4FFB-825B-3A22B3672D8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91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A6A330-2B8F-4FC4-9EA6-1FFD100EF7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1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1005B-AEFF-4C51-9ABF-22DE856F40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9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AF6D8-D94D-488C-B682-FE6DF5BAA35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94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9D2D81-50C9-4F65-BFD1-72FAA31AD56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28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DB2E14-71AB-4EFF-8102-BA81445133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37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0A193-4CDE-41A2-949E-D63B602ECFE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55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5860DD-A37A-4292-AC33-BF968107983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40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ED029-B0A8-4718-89A1-ED63B9C20C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21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59918D-C6C1-4412-A7A7-C12B136A6D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7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93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1CCEA-F986-4BFC-AB02-FCE7B2DBCF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79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879CA0-69E0-4F13-8D3C-A7A6934205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16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20F97A-B616-48C5-BF4C-FDBA45A7B6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31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878DFE-E56E-4FFB-825B-3A22B3672D8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74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A6A330-2B8F-4FC4-9EA6-1FFD100EF7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8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1005B-AEFF-4C51-9ABF-22DE856F40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33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AF6D8-D94D-488C-B682-FE6DF5BAA35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76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9D2D81-50C9-4F65-BFD1-72FAA31AD56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62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DB2E14-71AB-4EFF-8102-BA81445133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018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0A193-4CDE-41A2-949E-D63B602ECFE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8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5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5860DD-A37A-4292-AC33-BF968107983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72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ED029-B0A8-4718-89A1-ED63B9C20C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21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59918D-C6C1-4412-A7A7-C12B136A6D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88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1CCEA-F986-4BFC-AB02-FCE7B2DBCF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43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879CA0-69E0-4F13-8D3C-A7A6934205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3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20F97A-B616-48C5-BF4C-FDBA45A7B6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99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878DFE-E56E-4FFB-825B-3A22B3672D8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86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A6A330-2B8F-4FC4-9EA6-1FFD100EF7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2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1005B-AEFF-4C51-9ABF-22DE856F40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08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AF6D8-D94D-488C-B682-FE6DF5BAA35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89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9D2D81-50C9-4F65-BFD1-72FAA31AD56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4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DB2E14-71AB-4EFF-8102-BA81445133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29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FE69-53B1-4CB9-84A5-F9863DDEE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747CA5-6204-4E42-A6C0-8877771E156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1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4820-3B36-45F7-8BCC-92F88111A7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A07AAB-A7FD-4D11-A519-6759C5CCB15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01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8AF8-7CEA-4268-9EB2-FDA8A771A9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9CDDE7-A1F1-4DE6-9B4F-349FCE6B06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09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CA5A-4D5E-4F80-BF23-7472E79C1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9BA49C-C9C6-4EEE-BCC4-1707EDA8EA0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43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2DA9-2AD4-40D2-AA42-E7379280C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6C379A-D3E3-4350-B42D-00D062D991B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92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5CAE-1EA6-42D4-A70D-D20F127620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E3E621-38B5-410A-A9B7-CBB2446DC70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008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C8B-5ACD-47F9-A577-9166546D38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3B03F7-FB5F-4738-9752-4CC77A081C2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60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311A-2BD8-4EBF-8F6E-6B93C5938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863946-2ED0-477E-B6C6-5CB46FC8583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6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86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7899-0522-4C2A-97D2-C3A0348D64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18B645-4BBD-41CB-A170-C5329E8776A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651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0CCF-E580-497D-89E1-9D832EE9C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C6212-452A-4CCF-A465-E8185D02BE9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37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2F87-88E5-48F8-8401-B7EE294A0B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B6E9CE-C07E-4B45-B210-D9D4D9DE03C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7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6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E0DC-FC53-41CF-A290-E8902AB80CB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2BD9F-9528-49CE-9D58-49676C10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5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0CA121-B6A7-46CE-9C33-6C007545E4F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A660C-6E77-479A-AC29-A7532CE6F7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4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A660C-6E77-479A-AC29-A7532CE6F7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8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A660C-6E77-479A-AC29-A7532CE6F7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330F88-5E2A-4537-8241-5515F1E84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A0D067-68DB-461A-A40F-51004A0A730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7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oleObject" Target="../embeddings/oleObject91.bin"/><Relationship Id="rId18" Type="http://schemas.openxmlformats.org/officeDocument/2006/relationships/oleObject" Target="../embeddings/oleObject96.bin"/><Relationship Id="rId3" Type="http://schemas.openxmlformats.org/officeDocument/2006/relationships/image" Target="../media/image7.jpeg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50.xml"/><Relationship Id="rId16" Type="http://schemas.openxmlformats.org/officeDocument/2006/relationships/oleObject" Target="../embeddings/oleObject94.bin"/><Relationship Id="rId20" Type="http://schemas.openxmlformats.org/officeDocument/2006/relationships/oleObject" Target="../embeddings/oleObject9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93.bin"/><Relationship Id="rId10" Type="http://schemas.openxmlformats.org/officeDocument/2006/relationships/oleObject" Target="../embeddings/oleObject88.bin"/><Relationship Id="rId19" Type="http://schemas.openxmlformats.org/officeDocument/2006/relationships/oleObject" Target="../embeddings/oleObject97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7.bin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10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oleObject" Target="../embeddings/oleObject109.bin"/><Relationship Id="rId18" Type="http://schemas.openxmlformats.org/officeDocument/2006/relationships/oleObject" Target="../embeddings/oleObject114.bin"/><Relationship Id="rId3" Type="http://schemas.openxmlformats.org/officeDocument/2006/relationships/image" Target="../media/image7.jpeg"/><Relationship Id="rId21" Type="http://schemas.openxmlformats.org/officeDocument/2006/relationships/oleObject" Target="../embeddings/oleObject117.bin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8.bin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50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7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111.bin"/><Relationship Id="rId10" Type="http://schemas.openxmlformats.org/officeDocument/2006/relationships/oleObject" Target="../embeddings/oleObject106.bin"/><Relationship Id="rId19" Type="http://schemas.openxmlformats.org/officeDocument/2006/relationships/oleObject" Target="../embeddings/oleObject115.bin"/><Relationship Id="rId4" Type="http://schemas.openxmlformats.org/officeDocument/2006/relationships/oleObject" Target="../embeddings/oleObject101.bin"/><Relationship Id="rId9" Type="http://schemas.openxmlformats.org/officeDocument/2006/relationships/oleObject" Target="../embeddings/oleObject105.bin"/><Relationship Id="rId14" Type="http://schemas.openxmlformats.org/officeDocument/2006/relationships/oleObject" Target="../embeddings/oleObject110.bin"/><Relationship Id="rId22" Type="http://schemas.openxmlformats.org/officeDocument/2006/relationships/oleObject" Target="../embeddings/oleObject1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oleObject" Target="../embeddings/oleObject127.bin"/><Relationship Id="rId18" Type="http://schemas.openxmlformats.org/officeDocument/2006/relationships/oleObject" Target="../embeddings/oleObject132.bin"/><Relationship Id="rId3" Type="http://schemas.openxmlformats.org/officeDocument/2006/relationships/image" Target="../media/image7.jpeg"/><Relationship Id="rId21" Type="http://schemas.openxmlformats.org/officeDocument/2006/relationships/oleObject" Target="../embeddings/oleObject135.bin"/><Relationship Id="rId7" Type="http://schemas.openxmlformats.org/officeDocument/2006/relationships/oleObject" Target="../embeddings/oleObject121.bin"/><Relationship Id="rId12" Type="http://schemas.openxmlformats.org/officeDocument/2006/relationships/oleObject" Target="../embeddings/oleObject126.bin"/><Relationship Id="rId17" Type="http://schemas.openxmlformats.org/officeDocument/2006/relationships/oleObject" Target="../embeddings/oleObject131.bin"/><Relationship Id="rId2" Type="http://schemas.openxmlformats.org/officeDocument/2006/relationships/slideLayout" Target="../slideLayouts/slideLayout60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0.bin"/><Relationship Id="rId11" Type="http://schemas.openxmlformats.org/officeDocument/2006/relationships/oleObject" Target="../embeddings/oleObject125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129.bin"/><Relationship Id="rId10" Type="http://schemas.openxmlformats.org/officeDocument/2006/relationships/oleObject" Target="../embeddings/oleObject124.bin"/><Relationship Id="rId19" Type="http://schemas.openxmlformats.org/officeDocument/2006/relationships/oleObject" Target="../embeddings/oleObject133.bin"/><Relationship Id="rId4" Type="http://schemas.openxmlformats.org/officeDocument/2006/relationships/oleObject" Target="../embeddings/oleObject119.bin"/><Relationship Id="rId9" Type="http://schemas.openxmlformats.org/officeDocument/2006/relationships/oleObject" Target="../embeddings/oleObject123.bin"/><Relationship Id="rId14" Type="http://schemas.openxmlformats.org/officeDocument/2006/relationships/oleObject" Target="../embeddings/oleObject128.bin"/><Relationship Id="rId22" Type="http://schemas.openxmlformats.org/officeDocument/2006/relationships/oleObject" Target="../embeddings/oleObject1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oleObject" Target="../embeddings/oleObject145.bin"/><Relationship Id="rId18" Type="http://schemas.openxmlformats.org/officeDocument/2006/relationships/oleObject" Target="../embeddings/oleObject150.bin"/><Relationship Id="rId3" Type="http://schemas.openxmlformats.org/officeDocument/2006/relationships/image" Target="../media/image7.jpeg"/><Relationship Id="rId21" Type="http://schemas.openxmlformats.org/officeDocument/2006/relationships/oleObject" Target="../embeddings/oleObject153.bin"/><Relationship Id="rId7" Type="http://schemas.openxmlformats.org/officeDocument/2006/relationships/oleObject" Target="../embeddings/oleObject139.bin"/><Relationship Id="rId12" Type="http://schemas.openxmlformats.org/officeDocument/2006/relationships/oleObject" Target="../embeddings/oleObject144.bin"/><Relationship Id="rId17" Type="http://schemas.openxmlformats.org/officeDocument/2006/relationships/oleObject" Target="../embeddings/oleObject149.bin"/><Relationship Id="rId2" Type="http://schemas.openxmlformats.org/officeDocument/2006/relationships/slideLayout" Target="../slideLayouts/slideLayout50.xml"/><Relationship Id="rId16" Type="http://schemas.openxmlformats.org/officeDocument/2006/relationships/oleObject" Target="../embeddings/oleObject148.bin"/><Relationship Id="rId20" Type="http://schemas.openxmlformats.org/officeDocument/2006/relationships/oleObject" Target="../embeddings/oleObject15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8.bin"/><Relationship Id="rId11" Type="http://schemas.openxmlformats.org/officeDocument/2006/relationships/oleObject" Target="../embeddings/oleObject143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147.bin"/><Relationship Id="rId10" Type="http://schemas.openxmlformats.org/officeDocument/2006/relationships/oleObject" Target="../embeddings/oleObject142.bin"/><Relationship Id="rId19" Type="http://schemas.openxmlformats.org/officeDocument/2006/relationships/oleObject" Target="../embeddings/oleObject151.bin"/><Relationship Id="rId4" Type="http://schemas.openxmlformats.org/officeDocument/2006/relationships/oleObject" Target="../embeddings/oleObject137.bin"/><Relationship Id="rId9" Type="http://schemas.openxmlformats.org/officeDocument/2006/relationships/oleObject" Target="../embeddings/oleObject141.bin"/><Relationship Id="rId14" Type="http://schemas.openxmlformats.org/officeDocument/2006/relationships/oleObject" Target="../embeddings/oleObject146.bin"/><Relationship Id="rId22" Type="http://schemas.openxmlformats.org/officeDocument/2006/relationships/oleObject" Target="../embeddings/oleObject15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oleObject" Target="../embeddings/oleObject163.bin"/><Relationship Id="rId18" Type="http://schemas.openxmlformats.org/officeDocument/2006/relationships/oleObject" Target="../embeddings/oleObject168.bin"/><Relationship Id="rId3" Type="http://schemas.openxmlformats.org/officeDocument/2006/relationships/image" Target="../media/image7.jpeg"/><Relationship Id="rId21" Type="http://schemas.openxmlformats.org/officeDocument/2006/relationships/oleObject" Target="../embeddings/oleObject171.bin"/><Relationship Id="rId7" Type="http://schemas.openxmlformats.org/officeDocument/2006/relationships/oleObject" Target="../embeddings/oleObject157.bin"/><Relationship Id="rId12" Type="http://schemas.openxmlformats.org/officeDocument/2006/relationships/oleObject" Target="../embeddings/oleObject162.bin"/><Relationship Id="rId17" Type="http://schemas.openxmlformats.org/officeDocument/2006/relationships/oleObject" Target="../embeddings/oleObject167.bin"/><Relationship Id="rId2" Type="http://schemas.openxmlformats.org/officeDocument/2006/relationships/slideLayout" Target="../slideLayouts/slideLayout60.xml"/><Relationship Id="rId16" Type="http://schemas.openxmlformats.org/officeDocument/2006/relationships/oleObject" Target="../embeddings/oleObject166.bin"/><Relationship Id="rId20" Type="http://schemas.openxmlformats.org/officeDocument/2006/relationships/oleObject" Target="../embeddings/oleObject17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6.bin"/><Relationship Id="rId11" Type="http://schemas.openxmlformats.org/officeDocument/2006/relationships/oleObject" Target="../embeddings/oleObject161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165.bin"/><Relationship Id="rId10" Type="http://schemas.openxmlformats.org/officeDocument/2006/relationships/oleObject" Target="../embeddings/oleObject160.bin"/><Relationship Id="rId19" Type="http://schemas.openxmlformats.org/officeDocument/2006/relationships/oleObject" Target="../embeddings/oleObject169.bin"/><Relationship Id="rId4" Type="http://schemas.openxmlformats.org/officeDocument/2006/relationships/oleObject" Target="../embeddings/oleObject155.bin"/><Relationship Id="rId9" Type="http://schemas.openxmlformats.org/officeDocument/2006/relationships/oleObject" Target="../embeddings/oleObject159.bin"/><Relationship Id="rId14" Type="http://schemas.openxmlformats.org/officeDocument/2006/relationships/oleObject" Target="../embeddings/oleObject164.bin"/><Relationship Id="rId22" Type="http://schemas.openxmlformats.org/officeDocument/2006/relationships/oleObject" Target="../embeddings/oleObject17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oleObject" Target="../embeddings/oleObject181.bin"/><Relationship Id="rId18" Type="http://schemas.openxmlformats.org/officeDocument/2006/relationships/oleObject" Target="../embeddings/oleObject186.bin"/><Relationship Id="rId3" Type="http://schemas.openxmlformats.org/officeDocument/2006/relationships/image" Target="../media/image7.jpeg"/><Relationship Id="rId21" Type="http://schemas.openxmlformats.org/officeDocument/2006/relationships/oleObject" Target="../embeddings/oleObject189.bin"/><Relationship Id="rId7" Type="http://schemas.openxmlformats.org/officeDocument/2006/relationships/oleObject" Target="../embeddings/oleObject175.bin"/><Relationship Id="rId12" Type="http://schemas.openxmlformats.org/officeDocument/2006/relationships/oleObject" Target="../embeddings/oleObject180.bin"/><Relationship Id="rId17" Type="http://schemas.openxmlformats.org/officeDocument/2006/relationships/oleObject" Target="../embeddings/oleObject185.bin"/><Relationship Id="rId2" Type="http://schemas.openxmlformats.org/officeDocument/2006/relationships/slideLayout" Target="../slideLayouts/slideLayout60.xml"/><Relationship Id="rId16" Type="http://schemas.openxmlformats.org/officeDocument/2006/relationships/oleObject" Target="../embeddings/oleObject184.bin"/><Relationship Id="rId20" Type="http://schemas.openxmlformats.org/officeDocument/2006/relationships/oleObject" Target="../embeddings/oleObject18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4.bin"/><Relationship Id="rId11" Type="http://schemas.openxmlformats.org/officeDocument/2006/relationships/oleObject" Target="../embeddings/oleObject179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183.bin"/><Relationship Id="rId10" Type="http://schemas.openxmlformats.org/officeDocument/2006/relationships/oleObject" Target="../embeddings/oleObject178.bin"/><Relationship Id="rId19" Type="http://schemas.openxmlformats.org/officeDocument/2006/relationships/oleObject" Target="../embeddings/oleObject187.bin"/><Relationship Id="rId4" Type="http://schemas.openxmlformats.org/officeDocument/2006/relationships/oleObject" Target="../embeddings/oleObject173.bin"/><Relationship Id="rId9" Type="http://schemas.openxmlformats.org/officeDocument/2006/relationships/oleObject" Target="../embeddings/oleObject177.bin"/><Relationship Id="rId14" Type="http://schemas.openxmlformats.org/officeDocument/2006/relationships/oleObject" Target="../embeddings/oleObject182.bin"/><Relationship Id="rId22" Type="http://schemas.openxmlformats.org/officeDocument/2006/relationships/oleObject" Target="../embeddings/oleObject190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9.bin"/><Relationship Id="rId18" Type="http://schemas.openxmlformats.org/officeDocument/2006/relationships/oleObject" Target="../embeddings/oleObject204.bin"/><Relationship Id="rId26" Type="http://schemas.openxmlformats.org/officeDocument/2006/relationships/oleObject" Target="../embeddings/oleObject212.bin"/><Relationship Id="rId39" Type="http://schemas.openxmlformats.org/officeDocument/2006/relationships/oleObject" Target="../embeddings/oleObject225.bin"/><Relationship Id="rId21" Type="http://schemas.openxmlformats.org/officeDocument/2006/relationships/oleObject" Target="../embeddings/oleObject207.bin"/><Relationship Id="rId34" Type="http://schemas.openxmlformats.org/officeDocument/2006/relationships/oleObject" Target="../embeddings/oleObject220.bin"/><Relationship Id="rId42" Type="http://schemas.openxmlformats.org/officeDocument/2006/relationships/oleObject" Target="../embeddings/oleObject228.bin"/><Relationship Id="rId47" Type="http://schemas.openxmlformats.org/officeDocument/2006/relationships/oleObject" Target="../embeddings/oleObject233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202.bin"/><Relationship Id="rId29" Type="http://schemas.openxmlformats.org/officeDocument/2006/relationships/oleObject" Target="../embeddings/oleObject215.bin"/><Relationship Id="rId11" Type="http://schemas.openxmlformats.org/officeDocument/2006/relationships/oleObject" Target="../embeddings/oleObject197.bin"/><Relationship Id="rId24" Type="http://schemas.openxmlformats.org/officeDocument/2006/relationships/oleObject" Target="../embeddings/oleObject210.bin"/><Relationship Id="rId32" Type="http://schemas.openxmlformats.org/officeDocument/2006/relationships/oleObject" Target="../embeddings/oleObject218.bin"/><Relationship Id="rId37" Type="http://schemas.openxmlformats.org/officeDocument/2006/relationships/oleObject" Target="../embeddings/oleObject223.bin"/><Relationship Id="rId40" Type="http://schemas.openxmlformats.org/officeDocument/2006/relationships/oleObject" Target="../embeddings/oleObject226.bin"/><Relationship Id="rId45" Type="http://schemas.openxmlformats.org/officeDocument/2006/relationships/oleObject" Target="../embeddings/oleObject231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201.bin"/><Relationship Id="rId23" Type="http://schemas.openxmlformats.org/officeDocument/2006/relationships/oleObject" Target="../embeddings/oleObject209.bin"/><Relationship Id="rId28" Type="http://schemas.openxmlformats.org/officeDocument/2006/relationships/oleObject" Target="../embeddings/oleObject214.bin"/><Relationship Id="rId36" Type="http://schemas.openxmlformats.org/officeDocument/2006/relationships/oleObject" Target="../embeddings/oleObject222.bin"/><Relationship Id="rId49" Type="http://schemas.openxmlformats.org/officeDocument/2006/relationships/oleObject" Target="../embeddings/oleObject235.bin"/><Relationship Id="rId10" Type="http://schemas.openxmlformats.org/officeDocument/2006/relationships/oleObject" Target="../embeddings/oleObject196.bin"/><Relationship Id="rId19" Type="http://schemas.openxmlformats.org/officeDocument/2006/relationships/oleObject" Target="../embeddings/oleObject205.bin"/><Relationship Id="rId31" Type="http://schemas.openxmlformats.org/officeDocument/2006/relationships/oleObject" Target="../embeddings/oleObject217.bin"/><Relationship Id="rId44" Type="http://schemas.openxmlformats.org/officeDocument/2006/relationships/oleObject" Target="../embeddings/oleObject230.bin"/><Relationship Id="rId4" Type="http://schemas.openxmlformats.org/officeDocument/2006/relationships/oleObject" Target="../embeddings/oleObject191.bin"/><Relationship Id="rId9" Type="http://schemas.openxmlformats.org/officeDocument/2006/relationships/oleObject" Target="../embeddings/oleObject195.bin"/><Relationship Id="rId14" Type="http://schemas.openxmlformats.org/officeDocument/2006/relationships/oleObject" Target="../embeddings/oleObject200.bin"/><Relationship Id="rId22" Type="http://schemas.openxmlformats.org/officeDocument/2006/relationships/oleObject" Target="../embeddings/oleObject208.bin"/><Relationship Id="rId27" Type="http://schemas.openxmlformats.org/officeDocument/2006/relationships/oleObject" Target="../embeddings/oleObject213.bin"/><Relationship Id="rId30" Type="http://schemas.openxmlformats.org/officeDocument/2006/relationships/oleObject" Target="../embeddings/oleObject216.bin"/><Relationship Id="rId35" Type="http://schemas.openxmlformats.org/officeDocument/2006/relationships/oleObject" Target="../embeddings/oleObject221.bin"/><Relationship Id="rId43" Type="http://schemas.openxmlformats.org/officeDocument/2006/relationships/oleObject" Target="../embeddings/oleObject229.bin"/><Relationship Id="rId48" Type="http://schemas.openxmlformats.org/officeDocument/2006/relationships/oleObject" Target="../embeddings/oleObject234.bin"/><Relationship Id="rId8" Type="http://schemas.openxmlformats.org/officeDocument/2006/relationships/oleObject" Target="../embeddings/oleObject194.bin"/><Relationship Id="rId3" Type="http://schemas.openxmlformats.org/officeDocument/2006/relationships/image" Target="../media/image7.jpeg"/><Relationship Id="rId12" Type="http://schemas.openxmlformats.org/officeDocument/2006/relationships/oleObject" Target="../embeddings/oleObject198.bin"/><Relationship Id="rId17" Type="http://schemas.openxmlformats.org/officeDocument/2006/relationships/oleObject" Target="../embeddings/oleObject203.bin"/><Relationship Id="rId25" Type="http://schemas.openxmlformats.org/officeDocument/2006/relationships/oleObject" Target="../embeddings/oleObject211.bin"/><Relationship Id="rId33" Type="http://schemas.openxmlformats.org/officeDocument/2006/relationships/oleObject" Target="../embeddings/oleObject219.bin"/><Relationship Id="rId38" Type="http://schemas.openxmlformats.org/officeDocument/2006/relationships/oleObject" Target="../embeddings/oleObject224.bin"/><Relationship Id="rId46" Type="http://schemas.openxmlformats.org/officeDocument/2006/relationships/oleObject" Target="../embeddings/oleObject232.bin"/><Relationship Id="rId20" Type="http://schemas.openxmlformats.org/officeDocument/2006/relationships/oleObject" Target="../embeddings/oleObject206.bin"/><Relationship Id="rId41" Type="http://schemas.openxmlformats.org/officeDocument/2006/relationships/oleObject" Target="../embeddings/oleObject227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22.bin"/><Relationship Id="rId39" Type="http://schemas.openxmlformats.org/officeDocument/2006/relationships/oleObject" Target="../embeddings/oleObject35.bin"/><Relationship Id="rId21" Type="http://schemas.openxmlformats.org/officeDocument/2006/relationships/oleObject" Target="../embeddings/oleObject17.bin"/><Relationship Id="rId34" Type="http://schemas.openxmlformats.org/officeDocument/2006/relationships/oleObject" Target="../embeddings/oleObject30.bin"/><Relationship Id="rId42" Type="http://schemas.openxmlformats.org/officeDocument/2006/relationships/oleObject" Target="../embeddings/oleObject38.bin"/><Relationship Id="rId47" Type="http://schemas.openxmlformats.org/officeDocument/2006/relationships/oleObject" Target="../embeddings/oleObject43.bin"/><Relationship Id="rId50" Type="http://schemas.openxmlformats.org/officeDocument/2006/relationships/oleObject" Target="../embeddings/oleObject46.bin"/><Relationship Id="rId55" Type="http://schemas.openxmlformats.org/officeDocument/2006/relationships/oleObject" Target="../embeddings/oleObject5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2.bin"/><Relationship Id="rId29" Type="http://schemas.openxmlformats.org/officeDocument/2006/relationships/oleObject" Target="../embeddings/oleObject25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8.bin"/><Relationship Id="rId37" Type="http://schemas.openxmlformats.org/officeDocument/2006/relationships/oleObject" Target="../embeddings/oleObject33.bin"/><Relationship Id="rId40" Type="http://schemas.openxmlformats.org/officeDocument/2006/relationships/oleObject" Target="../embeddings/oleObject36.bin"/><Relationship Id="rId45" Type="http://schemas.openxmlformats.org/officeDocument/2006/relationships/oleObject" Target="../embeddings/oleObject41.bin"/><Relationship Id="rId53" Type="http://schemas.openxmlformats.org/officeDocument/2006/relationships/oleObject" Target="../embeddings/oleObject49.bin"/><Relationship Id="rId58" Type="http://schemas.openxmlformats.org/officeDocument/2006/relationships/oleObject" Target="../embeddings/oleObject54.bin"/><Relationship Id="rId5" Type="http://schemas.openxmlformats.org/officeDocument/2006/relationships/oleObject" Target="../embeddings/oleObject2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Relationship Id="rId27" Type="http://schemas.openxmlformats.org/officeDocument/2006/relationships/oleObject" Target="../embeddings/oleObject23.bin"/><Relationship Id="rId30" Type="http://schemas.openxmlformats.org/officeDocument/2006/relationships/oleObject" Target="../embeddings/oleObject26.bin"/><Relationship Id="rId35" Type="http://schemas.openxmlformats.org/officeDocument/2006/relationships/oleObject" Target="../embeddings/oleObject31.bin"/><Relationship Id="rId43" Type="http://schemas.openxmlformats.org/officeDocument/2006/relationships/oleObject" Target="../embeddings/oleObject39.bin"/><Relationship Id="rId48" Type="http://schemas.openxmlformats.org/officeDocument/2006/relationships/oleObject" Target="../embeddings/oleObject44.bin"/><Relationship Id="rId56" Type="http://schemas.openxmlformats.org/officeDocument/2006/relationships/oleObject" Target="../embeddings/oleObject52.bin"/><Relationship Id="rId8" Type="http://schemas.openxmlformats.org/officeDocument/2006/relationships/oleObject" Target="../embeddings/oleObject4.bin"/><Relationship Id="rId51" Type="http://schemas.openxmlformats.org/officeDocument/2006/relationships/oleObject" Target="../embeddings/oleObject47.bin"/><Relationship Id="rId3" Type="http://schemas.openxmlformats.org/officeDocument/2006/relationships/oleObject" Target="../embeddings/oleObject1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21.bin"/><Relationship Id="rId33" Type="http://schemas.openxmlformats.org/officeDocument/2006/relationships/oleObject" Target="../embeddings/oleObject29.bin"/><Relationship Id="rId38" Type="http://schemas.openxmlformats.org/officeDocument/2006/relationships/oleObject" Target="../embeddings/oleObject34.bin"/><Relationship Id="rId46" Type="http://schemas.openxmlformats.org/officeDocument/2006/relationships/oleObject" Target="../embeddings/oleObject42.bin"/><Relationship Id="rId20" Type="http://schemas.openxmlformats.org/officeDocument/2006/relationships/oleObject" Target="../embeddings/oleObject16.bin"/><Relationship Id="rId41" Type="http://schemas.openxmlformats.org/officeDocument/2006/relationships/oleObject" Target="../embeddings/oleObject37.bin"/><Relationship Id="rId54" Type="http://schemas.openxmlformats.org/officeDocument/2006/relationships/oleObject" Target="../embeddings/oleObject5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4.bin"/><Relationship Id="rId36" Type="http://schemas.openxmlformats.org/officeDocument/2006/relationships/oleObject" Target="../embeddings/oleObject32.bin"/><Relationship Id="rId49" Type="http://schemas.openxmlformats.org/officeDocument/2006/relationships/oleObject" Target="../embeddings/oleObject45.bin"/><Relationship Id="rId57" Type="http://schemas.openxmlformats.org/officeDocument/2006/relationships/oleObject" Target="../embeddings/oleObject53.bin"/><Relationship Id="rId10" Type="http://schemas.openxmlformats.org/officeDocument/2006/relationships/oleObject" Target="../embeddings/oleObject6.bin"/><Relationship Id="rId31" Type="http://schemas.openxmlformats.org/officeDocument/2006/relationships/oleObject" Target="../embeddings/oleObject27.bin"/><Relationship Id="rId44" Type="http://schemas.openxmlformats.org/officeDocument/2006/relationships/oleObject" Target="../embeddings/oleObject40.bin"/><Relationship Id="rId52" Type="http://schemas.openxmlformats.org/officeDocument/2006/relationships/oleObject" Target="../embeddings/oleObject4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3.bin"/><Relationship Id="rId18" Type="http://schemas.openxmlformats.org/officeDocument/2006/relationships/oleObject" Target="../embeddings/oleObject78.bin"/><Relationship Id="rId3" Type="http://schemas.openxmlformats.org/officeDocument/2006/relationships/image" Target="../media/image7.jpeg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2.bin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60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8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75.bin"/><Relationship Id="rId10" Type="http://schemas.openxmlformats.org/officeDocument/2006/relationships/oleObject" Target="../embeddings/oleObject70.bin"/><Relationship Id="rId19" Type="http://schemas.openxmlformats.org/officeDocument/2006/relationships/oleObject" Target="../embeddings/oleObject79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69.bin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8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77346"/>
            <a:ext cx="1140051" cy="1194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788" y="351690"/>
            <a:ext cx="6547671" cy="64623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2340" y="3126430"/>
            <a:ext cx="11408229" cy="1068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728" y="2747607"/>
            <a:ext cx="115694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TÁCH, GỘP TRONG PHẠM VI 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58879" y="1932648"/>
            <a:ext cx="6495149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</a:t>
            </a:r>
          </a:p>
          <a:p>
            <a:endParaRPr lang="zh-CN" altLang="zh-CN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11621" y="4594747"/>
            <a:ext cx="91440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1"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kumimoji="1"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kumimoji="1"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kumimoji="1" lang="zh-CN" altLang="zh-CN" sz="3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65043" y="5145801"/>
            <a:ext cx="819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1" lang="en-US" altLang="zh-CN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1"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1"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-US" altLang="zh-CN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NGỌC DIỄM</a:t>
            </a:r>
            <a:endParaRPr kumimoji="1" lang="en-US" altLang="zh-CN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kumimoji="1" lang="zh-CN" altLang="zh-CN" sz="36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 build="p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5"/>
          <p:cNvSpPr>
            <a:spLocks noChangeArrowheads="1"/>
          </p:cNvSpPr>
          <p:nvPr/>
        </p:nvSpPr>
        <p:spPr bwMode="auto">
          <a:xfrm>
            <a:off x="1524000" y="0"/>
            <a:ext cx="9144000" cy="2209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243" name="Oval 6"/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244" name="Oval 7"/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8305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54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2743200" y="53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3429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4191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/>
          <p:cNvGraphicFramePr>
            <a:graphicFrameLocks noChangeAspect="1"/>
          </p:cNvGraphicFramePr>
          <p:nvPr/>
        </p:nvGraphicFramePr>
        <p:xfrm>
          <a:off x="4876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5562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4"/>
          <p:cNvGraphicFramePr>
            <a:graphicFrameLocks noChangeAspect="1"/>
          </p:cNvGraphicFramePr>
          <p:nvPr/>
        </p:nvGraphicFramePr>
        <p:xfrm>
          <a:off x="6248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54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15"/>
          <p:cNvGraphicFramePr>
            <a:graphicFrameLocks noChangeAspect="1"/>
          </p:cNvGraphicFramePr>
          <p:nvPr/>
        </p:nvGraphicFramePr>
        <p:xfrm>
          <a:off x="76200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054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8" name="Object 16"/>
          <p:cNvGraphicFramePr>
            <a:graphicFrameLocks noChangeAspect="1"/>
          </p:cNvGraphicFramePr>
          <p:nvPr/>
        </p:nvGraphicFramePr>
        <p:xfrm>
          <a:off x="6934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054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9" name="Object 17"/>
          <p:cNvGraphicFramePr>
            <a:graphicFrameLocks noChangeAspect="1"/>
          </p:cNvGraphicFramePr>
          <p:nvPr/>
        </p:nvGraphicFramePr>
        <p:xfrm>
          <a:off x="3657600" y="3886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054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86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0" name="Object 18"/>
          <p:cNvGraphicFramePr>
            <a:graphicFrameLocks noChangeAspect="1"/>
          </p:cNvGraphicFramePr>
          <p:nvPr/>
        </p:nvGraphicFramePr>
        <p:xfrm>
          <a:off x="2971800" y="3886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054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86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1" name="Object 19"/>
          <p:cNvGraphicFramePr>
            <a:graphicFrameLocks noChangeAspect="1"/>
          </p:cNvGraphicFramePr>
          <p:nvPr/>
        </p:nvGraphicFramePr>
        <p:xfrm>
          <a:off x="8915400" y="44958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054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44958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2" name="Object 20"/>
          <p:cNvGraphicFramePr>
            <a:graphicFrameLocks noChangeAspect="1"/>
          </p:cNvGraphicFramePr>
          <p:nvPr/>
        </p:nvGraphicFramePr>
        <p:xfrm>
          <a:off x="7086600" y="3429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054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429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3" name="Object 21"/>
          <p:cNvGraphicFramePr>
            <a:graphicFrameLocks noChangeAspect="1"/>
          </p:cNvGraphicFramePr>
          <p:nvPr/>
        </p:nvGraphicFramePr>
        <p:xfrm>
          <a:off x="7848600" y="3429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054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429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4" name="Object 22"/>
          <p:cNvGraphicFramePr>
            <a:graphicFrameLocks noChangeAspect="1"/>
          </p:cNvGraphicFramePr>
          <p:nvPr/>
        </p:nvGraphicFramePr>
        <p:xfrm>
          <a:off x="8534400" y="3429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054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429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5" name="Object 23"/>
          <p:cNvGraphicFramePr>
            <a:graphicFrameLocks noChangeAspect="1"/>
          </p:cNvGraphicFramePr>
          <p:nvPr/>
        </p:nvGraphicFramePr>
        <p:xfrm>
          <a:off x="9220200" y="3429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054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429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6" name="Object 24"/>
          <p:cNvGraphicFramePr>
            <a:graphicFrameLocks noChangeAspect="1"/>
          </p:cNvGraphicFramePr>
          <p:nvPr/>
        </p:nvGraphicFramePr>
        <p:xfrm>
          <a:off x="7239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Clip" r:id="rId21" imgW="475013" imgH="592853" progId="MS_ClipArt_Gallery.2">
                  <p:embed/>
                </p:oleObj>
              </mc:Choice>
              <mc:Fallback>
                <p:oleObj name="Clip" r:id="rId21" imgW="475013" imgH="592853" progId="MS_ClipArt_Gallery.2">
                  <p:embed/>
                  <p:pic>
                    <p:nvPicPr>
                      <p:cNvPr id="10549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7" name="Object 25"/>
          <p:cNvGraphicFramePr>
            <a:graphicFrameLocks noChangeAspect="1"/>
          </p:cNvGraphicFramePr>
          <p:nvPr/>
        </p:nvGraphicFramePr>
        <p:xfrm>
          <a:off x="80772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1054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8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4"/>
          <p:cNvSpPr>
            <a:spLocks noChangeArrowheads="1"/>
          </p:cNvSpPr>
          <p:nvPr/>
        </p:nvSpPr>
        <p:spPr bwMode="auto">
          <a:xfrm>
            <a:off x="1524000" y="0"/>
            <a:ext cx="9144000" cy="2209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1267" name="Oval 5"/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1268" name="Oval 6"/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8305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65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2743200" y="53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/>
          <p:cNvGraphicFramePr>
            <a:graphicFrameLocks noChangeAspect="1"/>
          </p:cNvGraphicFramePr>
          <p:nvPr/>
        </p:nvGraphicFramePr>
        <p:xfrm>
          <a:off x="3429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4191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7" name="Object 11"/>
          <p:cNvGraphicFramePr>
            <a:graphicFrameLocks noChangeAspect="1"/>
          </p:cNvGraphicFramePr>
          <p:nvPr/>
        </p:nvGraphicFramePr>
        <p:xfrm>
          <a:off x="4876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8" name="Object 12"/>
          <p:cNvGraphicFramePr>
            <a:graphicFrameLocks noChangeAspect="1"/>
          </p:cNvGraphicFramePr>
          <p:nvPr/>
        </p:nvGraphicFramePr>
        <p:xfrm>
          <a:off x="5562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9" name="Object 13"/>
          <p:cNvGraphicFramePr>
            <a:graphicFrameLocks noChangeAspect="1"/>
          </p:cNvGraphicFramePr>
          <p:nvPr/>
        </p:nvGraphicFramePr>
        <p:xfrm>
          <a:off x="6248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65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76200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065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15"/>
          <p:cNvGraphicFramePr>
            <a:graphicFrameLocks noChangeAspect="1"/>
          </p:cNvGraphicFramePr>
          <p:nvPr/>
        </p:nvGraphicFramePr>
        <p:xfrm>
          <a:off x="6934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065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16"/>
          <p:cNvGraphicFramePr>
            <a:graphicFrameLocks noChangeAspect="1"/>
          </p:cNvGraphicFramePr>
          <p:nvPr/>
        </p:nvGraphicFramePr>
        <p:xfrm>
          <a:off x="39624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065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3" name="Object 17"/>
          <p:cNvGraphicFramePr>
            <a:graphicFrameLocks noChangeAspect="1"/>
          </p:cNvGraphicFramePr>
          <p:nvPr/>
        </p:nvGraphicFramePr>
        <p:xfrm>
          <a:off x="3276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065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4" name="Object 18"/>
          <p:cNvGraphicFramePr>
            <a:graphicFrameLocks noChangeAspect="1"/>
          </p:cNvGraphicFramePr>
          <p:nvPr/>
        </p:nvGraphicFramePr>
        <p:xfrm>
          <a:off x="2590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065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5" name="Object 19"/>
          <p:cNvGraphicFramePr>
            <a:graphicFrameLocks noChangeAspect="1"/>
          </p:cNvGraphicFramePr>
          <p:nvPr/>
        </p:nvGraphicFramePr>
        <p:xfrm>
          <a:off x="6248400" y="41910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065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910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6" name="Object 20"/>
          <p:cNvGraphicFramePr>
            <a:graphicFrameLocks noChangeAspect="1"/>
          </p:cNvGraphicFramePr>
          <p:nvPr/>
        </p:nvGraphicFramePr>
        <p:xfrm>
          <a:off x="6934200" y="42672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065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/>
          <p:cNvGraphicFramePr>
            <a:graphicFrameLocks noChangeAspect="1"/>
          </p:cNvGraphicFramePr>
          <p:nvPr/>
        </p:nvGraphicFramePr>
        <p:xfrm>
          <a:off x="76962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065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8" name="Object 22"/>
          <p:cNvGraphicFramePr>
            <a:graphicFrameLocks noChangeAspect="1"/>
          </p:cNvGraphicFramePr>
          <p:nvPr/>
        </p:nvGraphicFramePr>
        <p:xfrm>
          <a:off x="83820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065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9" name="Object 23"/>
          <p:cNvGraphicFramePr>
            <a:graphicFrameLocks noChangeAspect="1"/>
          </p:cNvGraphicFramePr>
          <p:nvPr/>
        </p:nvGraphicFramePr>
        <p:xfrm>
          <a:off x="90678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Clip" r:id="rId21" imgW="475013" imgH="592853" progId="MS_ClipArt_Gallery.2">
                  <p:embed/>
                </p:oleObj>
              </mc:Choice>
              <mc:Fallback>
                <p:oleObj name="Clip" r:id="rId21" imgW="475013" imgH="592853" progId="MS_ClipArt_Gallery.2">
                  <p:embed/>
                  <p:pic>
                    <p:nvPicPr>
                      <p:cNvPr id="1065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0" name="Object 24"/>
          <p:cNvGraphicFramePr>
            <a:graphicFrameLocks noChangeAspect="1"/>
          </p:cNvGraphicFramePr>
          <p:nvPr/>
        </p:nvGraphicFramePr>
        <p:xfrm>
          <a:off x="97536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1065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5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/>
          <p:cNvSpPr>
            <a:spLocks noChangeArrowheads="1"/>
          </p:cNvSpPr>
          <p:nvPr/>
        </p:nvSpPr>
        <p:spPr bwMode="auto">
          <a:xfrm>
            <a:off x="1524000" y="0"/>
            <a:ext cx="9144000" cy="2209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291" name="Oval 5"/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8305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75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2743200" y="53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3429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/>
          <p:cNvGraphicFramePr>
            <a:graphicFrameLocks noChangeAspect="1"/>
          </p:cNvGraphicFramePr>
          <p:nvPr/>
        </p:nvGraphicFramePr>
        <p:xfrm>
          <a:off x="4191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11"/>
          <p:cNvGraphicFramePr>
            <a:graphicFrameLocks noChangeAspect="1"/>
          </p:cNvGraphicFramePr>
          <p:nvPr/>
        </p:nvGraphicFramePr>
        <p:xfrm>
          <a:off x="4876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2" name="Object 12"/>
          <p:cNvGraphicFramePr>
            <a:graphicFrameLocks noChangeAspect="1"/>
          </p:cNvGraphicFramePr>
          <p:nvPr/>
        </p:nvGraphicFramePr>
        <p:xfrm>
          <a:off x="5562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3" name="Object 13"/>
          <p:cNvGraphicFramePr>
            <a:graphicFrameLocks noChangeAspect="1"/>
          </p:cNvGraphicFramePr>
          <p:nvPr/>
        </p:nvGraphicFramePr>
        <p:xfrm>
          <a:off x="6248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4" name="Object 14"/>
          <p:cNvGraphicFramePr>
            <a:graphicFrameLocks noChangeAspect="1"/>
          </p:cNvGraphicFramePr>
          <p:nvPr/>
        </p:nvGraphicFramePr>
        <p:xfrm>
          <a:off x="76200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075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5" name="Object 15"/>
          <p:cNvGraphicFramePr>
            <a:graphicFrameLocks noChangeAspect="1"/>
          </p:cNvGraphicFramePr>
          <p:nvPr/>
        </p:nvGraphicFramePr>
        <p:xfrm>
          <a:off x="6934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075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6" name="Object 16"/>
          <p:cNvGraphicFramePr>
            <a:graphicFrameLocks noGrp="1" noChangeAspect="1"/>
          </p:cNvGraphicFramePr>
          <p:nvPr>
            <p:ph/>
          </p:nvPr>
        </p:nvGraphicFramePr>
        <p:xfrm>
          <a:off x="3429000" y="42672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075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9" name="Object 29"/>
          <p:cNvGraphicFramePr>
            <a:graphicFrameLocks noChangeAspect="1"/>
          </p:cNvGraphicFramePr>
          <p:nvPr/>
        </p:nvGraphicFramePr>
        <p:xfrm>
          <a:off x="69342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0754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0" name="Object 30"/>
          <p:cNvGraphicFramePr>
            <a:graphicFrameLocks noChangeAspect="1"/>
          </p:cNvGraphicFramePr>
          <p:nvPr/>
        </p:nvGraphicFramePr>
        <p:xfrm>
          <a:off x="7620000" y="4800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0755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00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1" name="Object 31"/>
          <p:cNvGraphicFramePr>
            <a:graphicFrameLocks noChangeAspect="1"/>
          </p:cNvGraphicFramePr>
          <p:nvPr/>
        </p:nvGraphicFramePr>
        <p:xfrm>
          <a:off x="8382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0755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2" name="Object 32"/>
          <p:cNvGraphicFramePr>
            <a:graphicFrameLocks noChangeAspect="1"/>
          </p:cNvGraphicFramePr>
          <p:nvPr/>
        </p:nvGraphicFramePr>
        <p:xfrm>
          <a:off x="90678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075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3" name="Object 33"/>
          <p:cNvGraphicFramePr>
            <a:graphicFrameLocks noChangeAspect="1"/>
          </p:cNvGraphicFramePr>
          <p:nvPr/>
        </p:nvGraphicFramePr>
        <p:xfrm>
          <a:off x="7162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0755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4" name="Object 34"/>
          <p:cNvGraphicFramePr>
            <a:graphicFrameLocks noChangeAspect="1"/>
          </p:cNvGraphicFramePr>
          <p:nvPr/>
        </p:nvGraphicFramePr>
        <p:xfrm>
          <a:off x="7924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0755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5" name="Object 35"/>
          <p:cNvGraphicFramePr>
            <a:graphicFrameLocks noChangeAspect="1"/>
          </p:cNvGraphicFramePr>
          <p:nvPr/>
        </p:nvGraphicFramePr>
        <p:xfrm>
          <a:off x="9296400" y="3810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Clip" r:id="rId21" imgW="475013" imgH="592853" progId="MS_ClipArt_Gallery.2">
                  <p:embed/>
                </p:oleObj>
              </mc:Choice>
              <mc:Fallback>
                <p:oleObj name="Clip" r:id="rId21" imgW="475013" imgH="592853" progId="MS_ClipArt_Gallery.2">
                  <p:embed/>
                  <p:pic>
                    <p:nvPicPr>
                      <p:cNvPr id="10755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3810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6" name="Object 36"/>
          <p:cNvGraphicFramePr>
            <a:graphicFrameLocks noChangeAspect="1"/>
          </p:cNvGraphicFramePr>
          <p:nvPr/>
        </p:nvGraphicFramePr>
        <p:xfrm>
          <a:off x="86106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10755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4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/>
          <p:cNvSpPr>
            <a:spLocks noChangeArrowheads="1"/>
          </p:cNvSpPr>
          <p:nvPr/>
        </p:nvSpPr>
        <p:spPr bwMode="auto">
          <a:xfrm>
            <a:off x="1524000" y="0"/>
            <a:ext cx="9144000" cy="2209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3315" name="Oval 5"/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8305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105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2743200" y="533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/>
          <p:cNvGraphicFramePr>
            <a:graphicFrameLocks noChangeAspect="1"/>
          </p:cNvGraphicFramePr>
          <p:nvPr/>
        </p:nvGraphicFramePr>
        <p:xfrm>
          <a:off x="3429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4191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4876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/>
          <p:cNvGraphicFramePr>
            <a:graphicFrameLocks noChangeAspect="1"/>
          </p:cNvGraphicFramePr>
          <p:nvPr/>
        </p:nvGraphicFramePr>
        <p:xfrm>
          <a:off x="5562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/>
          <p:cNvGraphicFramePr>
            <a:graphicFrameLocks noChangeAspect="1"/>
          </p:cNvGraphicFramePr>
          <p:nvPr/>
        </p:nvGraphicFramePr>
        <p:xfrm>
          <a:off x="6248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/>
          <p:cNvGraphicFramePr>
            <a:graphicFrameLocks noChangeAspect="1"/>
          </p:cNvGraphicFramePr>
          <p:nvPr/>
        </p:nvGraphicFramePr>
        <p:xfrm>
          <a:off x="76200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106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/>
          <p:cNvGraphicFramePr>
            <a:graphicFrameLocks noChangeAspect="1"/>
          </p:cNvGraphicFramePr>
          <p:nvPr/>
        </p:nvGraphicFramePr>
        <p:xfrm>
          <a:off x="6934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106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/>
          <p:cNvGraphicFramePr>
            <a:graphicFrameLocks noChangeAspect="1"/>
          </p:cNvGraphicFramePr>
          <p:nvPr/>
        </p:nvGraphicFramePr>
        <p:xfrm>
          <a:off x="44196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106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/>
          <p:cNvGraphicFramePr>
            <a:graphicFrameLocks noChangeAspect="1"/>
          </p:cNvGraphicFramePr>
          <p:nvPr/>
        </p:nvGraphicFramePr>
        <p:xfrm>
          <a:off x="23622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106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/>
          <p:cNvGraphicFramePr>
            <a:graphicFrameLocks noChangeAspect="1"/>
          </p:cNvGraphicFramePr>
          <p:nvPr/>
        </p:nvGraphicFramePr>
        <p:xfrm>
          <a:off x="37338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106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1" name="Object 19"/>
          <p:cNvGraphicFramePr>
            <a:graphicFrameLocks noChangeAspect="1"/>
          </p:cNvGraphicFramePr>
          <p:nvPr/>
        </p:nvGraphicFramePr>
        <p:xfrm>
          <a:off x="30480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106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2" name="Object 20"/>
          <p:cNvGraphicFramePr>
            <a:graphicFrameLocks noChangeAspect="1"/>
          </p:cNvGraphicFramePr>
          <p:nvPr/>
        </p:nvGraphicFramePr>
        <p:xfrm>
          <a:off x="6629400" y="4038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106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3" name="Object 21"/>
          <p:cNvGraphicFramePr>
            <a:graphicFrameLocks noChangeAspect="1"/>
          </p:cNvGraphicFramePr>
          <p:nvPr/>
        </p:nvGraphicFramePr>
        <p:xfrm>
          <a:off x="7315200" y="4114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1061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4" name="Object 22"/>
          <p:cNvGraphicFramePr>
            <a:graphicFrameLocks noChangeAspect="1"/>
          </p:cNvGraphicFramePr>
          <p:nvPr/>
        </p:nvGraphicFramePr>
        <p:xfrm>
          <a:off x="80772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1061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5" name="Object 23"/>
          <p:cNvGraphicFramePr>
            <a:graphicFrameLocks noChangeAspect="1"/>
          </p:cNvGraphicFramePr>
          <p:nvPr/>
        </p:nvGraphicFramePr>
        <p:xfrm>
          <a:off x="87630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Clip" r:id="rId21" imgW="475013" imgH="592853" progId="MS_ClipArt_Gallery.2">
                  <p:embed/>
                </p:oleObj>
              </mc:Choice>
              <mc:Fallback>
                <p:oleObj name="Clip" r:id="rId21" imgW="475013" imgH="592853" progId="MS_ClipArt_Gallery.2">
                  <p:embed/>
                  <p:pic>
                    <p:nvPicPr>
                      <p:cNvPr id="11061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6" name="Object 24"/>
          <p:cNvGraphicFramePr>
            <a:graphicFrameLocks noChangeAspect="1"/>
          </p:cNvGraphicFramePr>
          <p:nvPr/>
        </p:nvGraphicFramePr>
        <p:xfrm>
          <a:off x="9448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11061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4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3323772" y="580571"/>
            <a:ext cx="5762171" cy="169091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1524000" y="0"/>
            <a:ext cx="9144000" cy="2209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8305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5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2743200" y="5334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5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3429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191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876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5562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6248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59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76200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59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11"/>
          <p:cNvGraphicFramePr>
            <a:graphicFrameLocks noChangeAspect="1"/>
          </p:cNvGraphicFramePr>
          <p:nvPr/>
        </p:nvGraphicFramePr>
        <p:xfrm>
          <a:off x="6934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59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1828800" y="3048000"/>
            <a:ext cx="4038600" cy="3276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125965" name="Object 13"/>
          <p:cNvGraphicFramePr>
            <a:graphicFrameLocks noGrp="1" noChangeAspect="1"/>
          </p:cNvGraphicFramePr>
          <p:nvPr>
            <p:ph/>
          </p:nvPr>
        </p:nvGraphicFramePr>
        <p:xfrm>
          <a:off x="3276600" y="40386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59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6096000" y="2895600"/>
            <a:ext cx="4572000" cy="3657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125967" name="Object 15"/>
          <p:cNvGraphicFramePr>
            <a:graphicFrameLocks noChangeAspect="1"/>
          </p:cNvGraphicFramePr>
          <p:nvPr/>
        </p:nvGraphicFramePr>
        <p:xfrm>
          <a:off x="7010400" y="34290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59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8" name="Object 16"/>
          <p:cNvGraphicFramePr>
            <a:graphicFrameLocks noChangeAspect="1"/>
          </p:cNvGraphicFramePr>
          <p:nvPr/>
        </p:nvGraphicFramePr>
        <p:xfrm>
          <a:off x="76962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59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9" name="Object 17"/>
          <p:cNvGraphicFramePr>
            <a:graphicFrameLocks noChangeAspect="1"/>
          </p:cNvGraphicFramePr>
          <p:nvPr/>
        </p:nvGraphicFramePr>
        <p:xfrm>
          <a:off x="83820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59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0" name="Object 18"/>
          <p:cNvGraphicFramePr>
            <a:graphicFrameLocks noChangeAspect="1"/>
          </p:cNvGraphicFramePr>
          <p:nvPr/>
        </p:nvGraphicFramePr>
        <p:xfrm>
          <a:off x="90678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59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1" name="Object 19"/>
          <p:cNvGraphicFramePr>
            <a:graphicFrameLocks noChangeAspect="1"/>
          </p:cNvGraphicFramePr>
          <p:nvPr/>
        </p:nvGraphicFramePr>
        <p:xfrm>
          <a:off x="6858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59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/>
          <p:cNvGraphicFramePr>
            <a:graphicFrameLocks noChangeAspect="1"/>
          </p:cNvGraphicFramePr>
          <p:nvPr/>
        </p:nvGraphicFramePr>
        <p:xfrm>
          <a:off x="7620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59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3" name="Object 21"/>
          <p:cNvGraphicFramePr>
            <a:graphicFrameLocks noChangeAspect="1"/>
          </p:cNvGraphicFramePr>
          <p:nvPr/>
        </p:nvGraphicFramePr>
        <p:xfrm>
          <a:off x="9067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Clip" r:id="rId21" imgW="475013" imgH="592853" progId="MS_ClipArt_Gallery.2">
                  <p:embed/>
                </p:oleObj>
              </mc:Choice>
              <mc:Fallback>
                <p:oleObj name="Clip" r:id="rId21" imgW="475013" imgH="592853" progId="MS_ClipArt_Gallery.2">
                  <p:embed/>
                  <p:pic>
                    <p:nvPicPr>
                      <p:cNvPr id="12597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4" name="Object 22"/>
          <p:cNvGraphicFramePr>
            <a:graphicFrameLocks noChangeAspect="1"/>
          </p:cNvGraphicFramePr>
          <p:nvPr/>
        </p:nvGraphicFramePr>
        <p:xfrm>
          <a:off x="8305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12597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5" name="WordArt 23"/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5976" name="WordArt 24"/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5977" name="WordArt 25"/>
          <p:cNvSpPr>
            <a:spLocks noChangeArrowheads="1" noChangeShapeType="1" noTextEdit="1"/>
          </p:cNvSpPr>
          <p:nvPr/>
        </p:nvSpPr>
        <p:spPr bwMode="auto">
          <a:xfrm>
            <a:off x="9525000" y="838200"/>
            <a:ext cx="381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955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/>
          <p:cNvSpPr>
            <a:spLocks noChangeArrowheads="1" noChangeShapeType="1" noTextEdit="1"/>
          </p:cNvSpPr>
          <p:nvPr/>
        </p:nvSpPr>
        <p:spPr bwMode="auto">
          <a:xfrm>
            <a:off x="3429000" y="2438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6981" name="WordArt 5"/>
          <p:cNvSpPr>
            <a:spLocks noChangeArrowheads="1" noChangeShapeType="1" noTextEdit="1"/>
          </p:cNvSpPr>
          <p:nvPr/>
        </p:nvSpPr>
        <p:spPr bwMode="auto">
          <a:xfrm>
            <a:off x="8229600" y="2286000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33179B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412" name="Oval 6"/>
          <p:cNvSpPr>
            <a:spLocks noChangeArrowheads="1"/>
          </p:cNvSpPr>
          <p:nvPr/>
        </p:nvSpPr>
        <p:spPr bwMode="auto">
          <a:xfrm>
            <a:off x="1905000" y="3505200"/>
            <a:ext cx="4038600" cy="3352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7413" name="Oval 7"/>
          <p:cNvSpPr>
            <a:spLocks noChangeArrowheads="1"/>
          </p:cNvSpPr>
          <p:nvPr/>
        </p:nvSpPr>
        <p:spPr bwMode="auto">
          <a:xfrm>
            <a:off x="6096000" y="3114676"/>
            <a:ext cx="4572000" cy="3743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37338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69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30480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8763000" y="48641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8641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7" name="Object 11"/>
          <p:cNvGraphicFramePr>
            <a:graphicFrameLocks noChangeAspect="1"/>
          </p:cNvGraphicFramePr>
          <p:nvPr/>
        </p:nvGraphicFramePr>
        <p:xfrm>
          <a:off x="6934200" y="3810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8" name="Object 12"/>
          <p:cNvGraphicFramePr>
            <a:graphicFrameLocks noChangeAspect="1"/>
          </p:cNvGraphicFramePr>
          <p:nvPr/>
        </p:nvGraphicFramePr>
        <p:xfrm>
          <a:off x="76962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69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9" name="Object 13"/>
          <p:cNvGraphicFramePr>
            <a:graphicFrameLocks noChangeAspect="1"/>
          </p:cNvGraphicFramePr>
          <p:nvPr/>
        </p:nvGraphicFramePr>
        <p:xfrm>
          <a:off x="83820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69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0" name="Object 14"/>
          <p:cNvGraphicFramePr>
            <a:graphicFrameLocks noChangeAspect="1"/>
          </p:cNvGraphicFramePr>
          <p:nvPr/>
        </p:nvGraphicFramePr>
        <p:xfrm>
          <a:off x="9067800" y="3797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69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797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1" name="Object 15"/>
          <p:cNvGraphicFramePr>
            <a:graphicFrameLocks noChangeAspect="1"/>
          </p:cNvGraphicFramePr>
          <p:nvPr/>
        </p:nvGraphicFramePr>
        <p:xfrm>
          <a:off x="70866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69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2" name="Object 16"/>
          <p:cNvGraphicFramePr>
            <a:graphicFrameLocks noChangeAspect="1"/>
          </p:cNvGraphicFramePr>
          <p:nvPr/>
        </p:nvGraphicFramePr>
        <p:xfrm>
          <a:off x="79248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69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3" name="Oval 17"/>
          <p:cNvSpPr>
            <a:spLocks noChangeArrowheads="1"/>
          </p:cNvSpPr>
          <p:nvPr/>
        </p:nvSpPr>
        <p:spPr bwMode="auto">
          <a:xfrm>
            <a:off x="1524000" y="0"/>
            <a:ext cx="9144000" cy="2209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126994" name="Object 18"/>
          <p:cNvGraphicFramePr>
            <a:graphicFrameLocks noChangeAspect="1"/>
          </p:cNvGraphicFramePr>
          <p:nvPr/>
        </p:nvGraphicFramePr>
        <p:xfrm>
          <a:off x="2590800" y="60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69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0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5" name="Object 19"/>
          <p:cNvGraphicFramePr>
            <a:graphicFrameLocks noChangeAspect="1"/>
          </p:cNvGraphicFramePr>
          <p:nvPr/>
        </p:nvGraphicFramePr>
        <p:xfrm>
          <a:off x="1905000" y="60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69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6" name="Object 20"/>
          <p:cNvGraphicFramePr>
            <a:graphicFrameLocks noChangeAspect="1"/>
          </p:cNvGraphicFramePr>
          <p:nvPr/>
        </p:nvGraphicFramePr>
        <p:xfrm>
          <a:off x="7696200" y="609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69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609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7" name="Object 21"/>
          <p:cNvGraphicFramePr>
            <a:graphicFrameLocks noChangeAspect="1"/>
          </p:cNvGraphicFramePr>
          <p:nvPr/>
        </p:nvGraphicFramePr>
        <p:xfrm>
          <a:off x="3276600" y="685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69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85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8" name="Object 22"/>
          <p:cNvGraphicFramePr>
            <a:graphicFrameLocks noChangeAspect="1"/>
          </p:cNvGraphicFramePr>
          <p:nvPr/>
        </p:nvGraphicFramePr>
        <p:xfrm>
          <a:off x="40386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69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0" name="Object 24"/>
          <p:cNvGraphicFramePr>
            <a:graphicFrameLocks noChangeAspect="1"/>
          </p:cNvGraphicFramePr>
          <p:nvPr/>
        </p:nvGraphicFramePr>
        <p:xfrm>
          <a:off x="54864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70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1" name="Object 25"/>
          <p:cNvGraphicFramePr>
            <a:graphicFrameLocks noChangeAspect="1"/>
          </p:cNvGraphicFramePr>
          <p:nvPr/>
        </p:nvGraphicFramePr>
        <p:xfrm>
          <a:off x="61722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700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2" name="Object 26"/>
          <p:cNvGraphicFramePr>
            <a:graphicFrameLocks noChangeAspect="1"/>
          </p:cNvGraphicFramePr>
          <p:nvPr/>
        </p:nvGraphicFramePr>
        <p:xfrm>
          <a:off x="69342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Clip" r:id="rId21" imgW="475013" imgH="592853" progId="MS_ClipArt_Gallery.2">
                  <p:embed/>
                </p:oleObj>
              </mc:Choice>
              <mc:Fallback>
                <p:oleObj name="Clip" r:id="rId21" imgW="475013" imgH="592853" progId="MS_ClipArt_Gallery.2">
                  <p:embed/>
                  <p:pic>
                    <p:nvPicPr>
                      <p:cNvPr id="12700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3" name="Object 27"/>
          <p:cNvGraphicFramePr>
            <a:graphicFrameLocks noGrp="1" noChangeAspect="1"/>
          </p:cNvGraphicFramePr>
          <p:nvPr>
            <p:ph/>
          </p:nvPr>
        </p:nvGraphicFramePr>
        <p:xfrm>
          <a:off x="4724400" y="762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12700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762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05" name="WordArt 29"/>
          <p:cNvSpPr>
            <a:spLocks noChangeArrowheads="1" noChangeShapeType="1" noTextEdit="1"/>
          </p:cNvSpPr>
          <p:nvPr/>
        </p:nvSpPr>
        <p:spPr bwMode="auto">
          <a:xfrm>
            <a:off x="8839200" y="7620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937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3"/>
          <p:cNvSpPr>
            <a:spLocks noChangeArrowheads="1"/>
          </p:cNvSpPr>
          <p:nvPr/>
        </p:nvSpPr>
        <p:spPr bwMode="auto">
          <a:xfrm>
            <a:off x="1981200" y="1600200"/>
            <a:ext cx="4038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67" name="Oval 35"/>
          <p:cNvSpPr>
            <a:spLocks noChangeArrowheads="1"/>
          </p:cNvSpPr>
          <p:nvPr/>
        </p:nvSpPr>
        <p:spPr bwMode="auto">
          <a:xfrm>
            <a:off x="1524000" y="1828800"/>
            <a:ext cx="20574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68" name="Oval 36"/>
          <p:cNvSpPr>
            <a:spLocks noChangeArrowheads="1"/>
          </p:cNvSpPr>
          <p:nvPr/>
        </p:nvSpPr>
        <p:spPr bwMode="auto">
          <a:xfrm>
            <a:off x="3848100" y="1510536"/>
            <a:ext cx="20574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70" name="Oval 38"/>
          <p:cNvSpPr>
            <a:spLocks noChangeArrowheads="1"/>
          </p:cNvSpPr>
          <p:nvPr/>
        </p:nvSpPr>
        <p:spPr bwMode="auto">
          <a:xfrm>
            <a:off x="6400800" y="1752600"/>
            <a:ext cx="18288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71" name="Oval 39"/>
          <p:cNvSpPr>
            <a:spLocks noChangeArrowheads="1"/>
          </p:cNvSpPr>
          <p:nvPr/>
        </p:nvSpPr>
        <p:spPr bwMode="auto">
          <a:xfrm>
            <a:off x="8458200" y="2057400"/>
            <a:ext cx="22098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72" name="Oval 40"/>
          <p:cNvSpPr>
            <a:spLocks noChangeArrowheads="1"/>
          </p:cNvSpPr>
          <p:nvPr/>
        </p:nvSpPr>
        <p:spPr bwMode="auto">
          <a:xfrm>
            <a:off x="1981200" y="3124200"/>
            <a:ext cx="7696200" cy="1828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73" name="Oval 41"/>
          <p:cNvSpPr>
            <a:spLocks noChangeArrowheads="1"/>
          </p:cNvSpPr>
          <p:nvPr/>
        </p:nvSpPr>
        <p:spPr bwMode="auto">
          <a:xfrm>
            <a:off x="6248400" y="4876800"/>
            <a:ext cx="18288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74" name="Oval 42"/>
          <p:cNvSpPr>
            <a:spLocks noChangeArrowheads="1"/>
          </p:cNvSpPr>
          <p:nvPr/>
        </p:nvSpPr>
        <p:spPr bwMode="auto">
          <a:xfrm>
            <a:off x="8153400" y="4724400"/>
            <a:ext cx="21336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76" name="Oval 44"/>
          <p:cNvSpPr>
            <a:spLocks noChangeArrowheads="1"/>
          </p:cNvSpPr>
          <p:nvPr/>
        </p:nvSpPr>
        <p:spPr bwMode="auto">
          <a:xfrm>
            <a:off x="1752600" y="4724400"/>
            <a:ext cx="20574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77" name="Oval 45"/>
          <p:cNvSpPr>
            <a:spLocks noChangeArrowheads="1"/>
          </p:cNvSpPr>
          <p:nvPr/>
        </p:nvSpPr>
        <p:spPr bwMode="auto">
          <a:xfrm>
            <a:off x="3810000" y="4876800"/>
            <a:ext cx="21336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0887" name="Object 55"/>
          <p:cNvGraphicFramePr>
            <a:graphicFrameLocks noChangeAspect="1"/>
          </p:cNvGraphicFramePr>
          <p:nvPr/>
        </p:nvGraphicFramePr>
        <p:xfrm>
          <a:off x="2286000" y="2362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887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7" name="Object 65"/>
          <p:cNvGraphicFramePr>
            <a:graphicFrameLocks noChangeAspect="1"/>
          </p:cNvGraphicFramePr>
          <p:nvPr/>
        </p:nvGraphicFramePr>
        <p:xfrm>
          <a:off x="4114800" y="2362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897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362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8" name="Object 66"/>
          <p:cNvGraphicFramePr>
            <a:graphicFrameLocks noChangeAspect="1"/>
          </p:cNvGraphicFramePr>
          <p:nvPr/>
        </p:nvGraphicFramePr>
        <p:xfrm>
          <a:off x="4495800" y="2362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0898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9" name="Object 67"/>
          <p:cNvGraphicFramePr>
            <a:graphicFrameLocks noChangeAspect="1"/>
          </p:cNvGraphicFramePr>
          <p:nvPr/>
        </p:nvGraphicFramePr>
        <p:xfrm>
          <a:off x="4876800" y="2362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0899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362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0" name="Object 68"/>
          <p:cNvGraphicFramePr>
            <a:graphicFrameLocks noChangeAspect="1"/>
          </p:cNvGraphicFramePr>
          <p:nvPr/>
        </p:nvGraphicFramePr>
        <p:xfrm>
          <a:off x="5334000" y="1752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090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52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1" name="Object 69"/>
          <p:cNvGraphicFramePr>
            <a:graphicFrameLocks noChangeAspect="1"/>
          </p:cNvGraphicFramePr>
          <p:nvPr/>
        </p:nvGraphicFramePr>
        <p:xfrm>
          <a:off x="4953000" y="167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0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2" name="Object 70"/>
          <p:cNvGraphicFramePr>
            <a:graphicFrameLocks noChangeAspect="1"/>
          </p:cNvGraphicFramePr>
          <p:nvPr/>
        </p:nvGraphicFramePr>
        <p:xfrm>
          <a:off x="4572000" y="167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02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3" name="Object 71"/>
          <p:cNvGraphicFramePr>
            <a:graphicFrameLocks noChangeAspect="1"/>
          </p:cNvGraphicFramePr>
          <p:nvPr/>
        </p:nvGraphicFramePr>
        <p:xfrm>
          <a:off x="4114800" y="182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0903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28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4" name="Object 72"/>
          <p:cNvGraphicFramePr>
            <a:graphicFrameLocks noChangeAspect="1"/>
          </p:cNvGraphicFramePr>
          <p:nvPr/>
        </p:nvGraphicFramePr>
        <p:xfrm>
          <a:off x="5334000" y="2286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04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7" name="Object 85"/>
          <p:cNvGraphicFramePr>
            <a:graphicFrameLocks noChangeAspect="1"/>
          </p:cNvGraphicFramePr>
          <p:nvPr/>
        </p:nvGraphicFramePr>
        <p:xfrm>
          <a:off x="6629400" y="2209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17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09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8" name="Object 86"/>
          <p:cNvGraphicFramePr>
            <a:graphicFrameLocks noChangeAspect="1"/>
          </p:cNvGraphicFramePr>
          <p:nvPr/>
        </p:nvGraphicFramePr>
        <p:xfrm>
          <a:off x="7162800" y="2286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1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286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9" name="Object 87"/>
          <p:cNvGraphicFramePr>
            <a:graphicFrameLocks noChangeAspect="1"/>
          </p:cNvGraphicFramePr>
          <p:nvPr/>
        </p:nvGraphicFramePr>
        <p:xfrm>
          <a:off x="8839200" y="2362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19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2362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0" name="Object 88"/>
          <p:cNvGraphicFramePr>
            <a:graphicFrameLocks noChangeAspect="1"/>
          </p:cNvGraphicFramePr>
          <p:nvPr/>
        </p:nvGraphicFramePr>
        <p:xfrm>
          <a:off x="9372600" y="2895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2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2895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1" name="Object 89"/>
          <p:cNvGraphicFramePr>
            <a:graphicFrameLocks noChangeAspect="1"/>
          </p:cNvGraphicFramePr>
          <p:nvPr/>
        </p:nvGraphicFramePr>
        <p:xfrm>
          <a:off x="8915400" y="2895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0921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2895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3" name="Object 91"/>
          <p:cNvGraphicFramePr>
            <a:graphicFrameLocks noChangeAspect="1"/>
          </p:cNvGraphicFramePr>
          <p:nvPr/>
        </p:nvGraphicFramePr>
        <p:xfrm>
          <a:off x="9677400" y="2286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23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2286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4" name="Object 92"/>
          <p:cNvGraphicFramePr>
            <a:graphicFrameLocks noChangeAspect="1"/>
          </p:cNvGraphicFramePr>
          <p:nvPr/>
        </p:nvGraphicFramePr>
        <p:xfrm>
          <a:off x="9220200" y="2286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24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2286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9" name="Object 97"/>
          <p:cNvGraphicFramePr>
            <a:graphicFrameLocks noChangeAspect="1"/>
          </p:cNvGraphicFramePr>
          <p:nvPr/>
        </p:nvGraphicFramePr>
        <p:xfrm>
          <a:off x="10134600" y="2362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Clip" r:id="rId21" imgW="475013" imgH="592853" progId="MS_ClipArt_Gallery.2">
                  <p:embed/>
                </p:oleObj>
              </mc:Choice>
              <mc:Fallback>
                <p:oleObj name="Clip" r:id="rId21" imgW="475013" imgH="592853" progId="MS_ClipArt_Gallery.2">
                  <p:embed/>
                  <p:pic>
                    <p:nvPicPr>
                      <p:cNvPr id="120929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600" y="2362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0" name="Object 98"/>
          <p:cNvGraphicFramePr>
            <a:graphicFrameLocks noChangeAspect="1"/>
          </p:cNvGraphicFramePr>
          <p:nvPr/>
        </p:nvGraphicFramePr>
        <p:xfrm>
          <a:off x="9829800" y="2895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12093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800" y="2895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4" name="Object 112"/>
          <p:cNvGraphicFramePr>
            <a:graphicFrameLocks noChangeAspect="1"/>
          </p:cNvGraphicFramePr>
          <p:nvPr/>
        </p:nvGraphicFramePr>
        <p:xfrm>
          <a:off x="2667000" y="36576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Clip" r:id="rId23" imgW="475013" imgH="592853" progId="MS_ClipArt_Gallery.2">
                  <p:embed/>
                </p:oleObj>
              </mc:Choice>
              <mc:Fallback>
                <p:oleObj name="Clip" r:id="rId23" imgW="475013" imgH="592853" progId="MS_ClipArt_Gallery.2">
                  <p:embed/>
                  <p:pic>
                    <p:nvPicPr>
                      <p:cNvPr id="120944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5" name="Object 113"/>
          <p:cNvGraphicFramePr>
            <a:graphicFrameLocks noChangeAspect="1"/>
          </p:cNvGraphicFramePr>
          <p:nvPr/>
        </p:nvGraphicFramePr>
        <p:xfrm>
          <a:off x="3429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Clip" r:id="rId24" imgW="475013" imgH="592853" progId="MS_ClipArt_Gallery.2">
                  <p:embed/>
                </p:oleObj>
              </mc:Choice>
              <mc:Fallback>
                <p:oleObj name="Clip" r:id="rId24" imgW="475013" imgH="592853" progId="MS_ClipArt_Gallery.2">
                  <p:embed/>
                  <p:pic>
                    <p:nvPicPr>
                      <p:cNvPr id="120945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6" name="Object 114"/>
          <p:cNvGraphicFramePr>
            <a:graphicFrameLocks noChangeAspect="1"/>
          </p:cNvGraphicFramePr>
          <p:nvPr/>
        </p:nvGraphicFramePr>
        <p:xfrm>
          <a:off x="4114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120946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7" name="Object 115"/>
          <p:cNvGraphicFramePr>
            <a:graphicFrameLocks noChangeAspect="1"/>
          </p:cNvGraphicFramePr>
          <p:nvPr/>
        </p:nvGraphicFramePr>
        <p:xfrm>
          <a:off x="7543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Clip" r:id="rId26" imgW="475013" imgH="592853" progId="MS_ClipArt_Gallery.2">
                  <p:embed/>
                </p:oleObj>
              </mc:Choice>
              <mc:Fallback>
                <p:oleObj name="Clip" r:id="rId26" imgW="475013" imgH="592853" progId="MS_ClipArt_Gallery.2">
                  <p:embed/>
                  <p:pic>
                    <p:nvPicPr>
                      <p:cNvPr id="120947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8" name="Object 116"/>
          <p:cNvGraphicFramePr>
            <a:graphicFrameLocks noChangeAspect="1"/>
          </p:cNvGraphicFramePr>
          <p:nvPr/>
        </p:nvGraphicFramePr>
        <p:xfrm>
          <a:off x="6858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Clip" r:id="rId27" imgW="475013" imgH="592853" progId="MS_ClipArt_Gallery.2">
                  <p:embed/>
                </p:oleObj>
              </mc:Choice>
              <mc:Fallback>
                <p:oleObj name="Clip" r:id="rId27" imgW="475013" imgH="592853" progId="MS_ClipArt_Gallery.2">
                  <p:embed/>
                  <p:pic>
                    <p:nvPicPr>
                      <p:cNvPr id="120948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9" name="Object 117"/>
          <p:cNvGraphicFramePr>
            <a:graphicFrameLocks noChangeAspect="1"/>
          </p:cNvGraphicFramePr>
          <p:nvPr/>
        </p:nvGraphicFramePr>
        <p:xfrm>
          <a:off x="61722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Clip" r:id="rId28" imgW="475013" imgH="592853" progId="MS_ClipArt_Gallery.2">
                  <p:embed/>
                </p:oleObj>
              </mc:Choice>
              <mc:Fallback>
                <p:oleObj name="Clip" r:id="rId28" imgW="475013" imgH="592853" progId="MS_ClipArt_Gallery.2">
                  <p:embed/>
                  <p:pic>
                    <p:nvPicPr>
                      <p:cNvPr id="120949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0" name="Object 118"/>
          <p:cNvGraphicFramePr>
            <a:graphicFrameLocks noChangeAspect="1"/>
          </p:cNvGraphicFramePr>
          <p:nvPr/>
        </p:nvGraphicFramePr>
        <p:xfrm>
          <a:off x="54864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Clip" r:id="rId29" imgW="475013" imgH="592853" progId="MS_ClipArt_Gallery.2">
                  <p:embed/>
                </p:oleObj>
              </mc:Choice>
              <mc:Fallback>
                <p:oleObj name="Clip" r:id="rId29" imgW="475013" imgH="592853" progId="MS_ClipArt_Gallery.2">
                  <p:embed/>
                  <p:pic>
                    <p:nvPicPr>
                      <p:cNvPr id="12095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1" name="Object 119"/>
          <p:cNvGraphicFramePr>
            <a:graphicFrameLocks noChangeAspect="1"/>
          </p:cNvGraphicFramePr>
          <p:nvPr/>
        </p:nvGraphicFramePr>
        <p:xfrm>
          <a:off x="48006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Clip" r:id="rId30" imgW="475013" imgH="592853" progId="MS_ClipArt_Gallery.2">
                  <p:embed/>
                </p:oleObj>
              </mc:Choice>
              <mc:Fallback>
                <p:oleObj name="Clip" r:id="rId30" imgW="475013" imgH="592853" progId="MS_ClipArt_Gallery.2">
                  <p:embed/>
                  <p:pic>
                    <p:nvPicPr>
                      <p:cNvPr id="120951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2" name="Object 120"/>
          <p:cNvGraphicFramePr>
            <a:graphicFrameLocks noChangeAspect="1"/>
          </p:cNvGraphicFramePr>
          <p:nvPr/>
        </p:nvGraphicFramePr>
        <p:xfrm>
          <a:off x="8229601" y="3733800"/>
          <a:ext cx="752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Clip" r:id="rId31" imgW="475013" imgH="592853" progId="MS_ClipArt_Gallery.2">
                  <p:embed/>
                </p:oleObj>
              </mc:Choice>
              <mc:Fallback>
                <p:oleObj name="Clip" r:id="rId31" imgW="475013" imgH="592853" progId="MS_ClipArt_Gallery.2">
                  <p:embed/>
                  <p:pic>
                    <p:nvPicPr>
                      <p:cNvPr id="120952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3733800"/>
                        <a:ext cx="752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3" name="Object 121"/>
          <p:cNvGraphicFramePr>
            <a:graphicFrameLocks noChangeAspect="1"/>
          </p:cNvGraphicFramePr>
          <p:nvPr/>
        </p:nvGraphicFramePr>
        <p:xfrm>
          <a:off x="6400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Clip" r:id="rId32" imgW="475013" imgH="592853" progId="MS_ClipArt_Gallery.2">
                  <p:embed/>
                </p:oleObj>
              </mc:Choice>
              <mc:Fallback>
                <p:oleObj name="Clip" r:id="rId32" imgW="475013" imgH="592853" progId="MS_ClipArt_Gallery.2">
                  <p:embed/>
                  <p:pic>
                    <p:nvPicPr>
                      <p:cNvPr id="120953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4" name="Object 122"/>
          <p:cNvGraphicFramePr>
            <a:graphicFrameLocks noChangeAspect="1"/>
          </p:cNvGraphicFramePr>
          <p:nvPr/>
        </p:nvGraphicFramePr>
        <p:xfrm>
          <a:off x="6781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Clip" r:id="rId33" imgW="475013" imgH="592853" progId="MS_ClipArt_Gallery.2">
                  <p:embed/>
                </p:oleObj>
              </mc:Choice>
              <mc:Fallback>
                <p:oleObj name="Clip" r:id="rId33" imgW="475013" imgH="592853" progId="MS_ClipArt_Gallery.2">
                  <p:embed/>
                  <p:pic>
                    <p:nvPicPr>
                      <p:cNvPr id="120954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5" name="Object 123"/>
          <p:cNvGraphicFramePr>
            <a:graphicFrameLocks noChangeAspect="1"/>
          </p:cNvGraphicFramePr>
          <p:nvPr/>
        </p:nvGraphicFramePr>
        <p:xfrm>
          <a:off x="7162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Clip" r:id="rId34" imgW="475013" imgH="592853" progId="MS_ClipArt_Gallery.2">
                  <p:embed/>
                </p:oleObj>
              </mc:Choice>
              <mc:Fallback>
                <p:oleObj name="Clip" r:id="rId34" imgW="475013" imgH="592853" progId="MS_ClipArt_Gallery.2">
                  <p:embed/>
                  <p:pic>
                    <p:nvPicPr>
                      <p:cNvPr id="120955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6" name="Object 124"/>
          <p:cNvGraphicFramePr>
            <a:graphicFrameLocks noChangeAspect="1"/>
          </p:cNvGraphicFramePr>
          <p:nvPr/>
        </p:nvGraphicFramePr>
        <p:xfrm>
          <a:off x="9296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Clip" r:id="rId35" imgW="475013" imgH="592853" progId="MS_ClipArt_Gallery.2">
                  <p:embed/>
                </p:oleObj>
              </mc:Choice>
              <mc:Fallback>
                <p:oleObj name="Clip" r:id="rId35" imgW="475013" imgH="592853" progId="MS_ClipArt_Gallery.2">
                  <p:embed/>
                  <p:pic>
                    <p:nvPicPr>
                      <p:cNvPr id="120956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7" name="Object 125"/>
          <p:cNvGraphicFramePr>
            <a:graphicFrameLocks noChangeAspect="1"/>
          </p:cNvGraphicFramePr>
          <p:nvPr/>
        </p:nvGraphicFramePr>
        <p:xfrm>
          <a:off x="8915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Clip" r:id="rId36" imgW="475013" imgH="592853" progId="MS_ClipArt_Gallery.2">
                  <p:embed/>
                </p:oleObj>
              </mc:Choice>
              <mc:Fallback>
                <p:oleObj name="Clip" r:id="rId36" imgW="475013" imgH="592853" progId="MS_ClipArt_Gallery.2">
                  <p:embed/>
                  <p:pic>
                    <p:nvPicPr>
                      <p:cNvPr id="120957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8" name="Object 126"/>
          <p:cNvGraphicFramePr>
            <a:graphicFrameLocks noChangeAspect="1"/>
          </p:cNvGraphicFramePr>
          <p:nvPr/>
        </p:nvGraphicFramePr>
        <p:xfrm>
          <a:off x="8534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Clip" r:id="rId37" imgW="475013" imgH="592853" progId="MS_ClipArt_Gallery.2">
                  <p:embed/>
                </p:oleObj>
              </mc:Choice>
              <mc:Fallback>
                <p:oleObj name="Clip" r:id="rId37" imgW="475013" imgH="592853" progId="MS_ClipArt_Gallery.2">
                  <p:embed/>
                  <p:pic>
                    <p:nvPicPr>
                      <p:cNvPr id="120958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9" name="Object 127"/>
          <p:cNvGraphicFramePr>
            <a:graphicFrameLocks noChangeAspect="1"/>
          </p:cNvGraphicFramePr>
          <p:nvPr/>
        </p:nvGraphicFramePr>
        <p:xfrm>
          <a:off x="82423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Clip" r:id="rId38" imgW="475013" imgH="592853" progId="MS_ClipArt_Gallery.2">
                  <p:embed/>
                </p:oleObj>
              </mc:Choice>
              <mc:Fallback>
                <p:oleObj name="Clip" r:id="rId38" imgW="475013" imgH="592853" progId="MS_ClipArt_Gallery.2">
                  <p:embed/>
                  <p:pic>
                    <p:nvPicPr>
                      <p:cNvPr id="120959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0" name="Object 128"/>
          <p:cNvGraphicFramePr>
            <a:graphicFrameLocks noChangeAspect="1"/>
          </p:cNvGraphicFramePr>
          <p:nvPr/>
        </p:nvGraphicFramePr>
        <p:xfrm>
          <a:off x="7543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Clip" r:id="rId39" imgW="475013" imgH="592853" progId="MS_ClipArt_Gallery.2">
                  <p:embed/>
                </p:oleObj>
              </mc:Choice>
              <mc:Fallback>
                <p:oleObj name="Clip" r:id="rId39" imgW="475013" imgH="592853" progId="MS_ClipArt_Gallery.2">
                  <p:embed/>
                  <p:pic>
                    <p:nvPicPr>
                      <p:cNvPr id="12096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1" name="Object 129"/>
          <p:cNvGraphicFramePr>
            <a:graphicFrameLocks noChangeAspect="1"/>
          </p:cNvGraphicFramePr>
          <p:nvPr/>
        </p:nvGraphicFramePr>
        <p:xfrm>
          <a:off x="9677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Clip" r:id="rId40" imgW="475013" imgH="592853" progId="MS_ClipArt_Gallery.2">
                  <p:embed/>
                </p:oleObj>
              </mc:Choice>
              <mc:Fallback>
                <p:oleObj name="Clip" r:id="rId40" imgW="475013" imgH="592853" progId="MS_ClipArt_Gallery.2">
                  <p:embed/>
                  <p:pic>
                    <p:nvPicPr>
                      <p:cNvPr id="120961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2" name="Object 130"/>
          <p:cNvGraphicFramePr>
            <a:graphicFrameLocks noChangeAspect="1"/>
          </p:cNvGraphicFramePr>
          <p:nvPr/>
        </p:nvGraphicFramePr>
        <p:xfrm>
          <a:off x="2286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Clip" r:id="rId41" imgW="475013" imgH="592853" progId="MS_ClipArt_Gallery.2">
                  <p:embed/>
                </p:oleObj>
              </mc:Choice>
              <mc:Fallback>
                <p:oleObj name="Clip" r:id="rId41" imgW="475013" imgH="592853" progId="MS_ClipArt_Gallery.2">
                  <p:embed/>
                  <p:pic>
                    <p:nvPicPr>
                      <p:cNvPr id="120962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3" name="Object 131"/>
          <p:cNvGraphicFramePr>
            <a:graphicFrameLocks noChangeAspect="1"/>
          </p:cNvGraphicFramePr>
          <p:nvPr/>
        </p:nvGraphicFramePr>
        <p:xfrm>
          <a:off x="2667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Clip" r:id="rId42" imgW="475013" imgH="592853" progId="MS_ClipArt_Gallery.2">
                  <p:embed/>
                </p:oleObj>
              </mc:Choice>
              <mc:Fallback>
                <p:oleObj name="Clip" r:id="rId42" imgW="475013" imgH="592853" progId="MS_ClipArt_Gallery.2">
                  <p:embed/>
                  <p:pic>
                    <p:nvPicPr>
                      <p:cNvPr id="120963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4" name="Object 132"/>
          <p:cNvGraphicFramePr>
            <a:graphicFrameLocks noChangeAspect="1"/>
          </p:cNvGraphicFramePr>
          <p:nvPr/>
        </p:nvGraphicFramePr>
        <p:xfrm>
          <a:off x="3048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Clip" r:id="rId43" imgW="475013" imgH="592853" progId="MS_ClipArt_Gallery.2">
                  <p:embed/>
                </p:oleObj>
              </mc:Choice>
              <mc:Fallback>
                <p:oleObj name="Clip" r:id="rId43" imgW="475013" imgH="592853" progId="MS_ClipArt_Gallery.2">
                  <p:embed/>
                  <p:pic>
                    <p:nvPicPr>
                      <p:cNvPr id="120964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5" name="Object 133"/>
          <p:cNvGraphicFramePr>
            <a:graphicFrameLocks noChangeAspect="1"/>
          </p:cNvGraphicFramePr>
          <p:nvPr/>
        </p:nvGraphicFramePr>
        <p:xfrm>
          <a:off x="47244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Clip" r:id="rId44" imgW="475013" imgH="592853" progId="MS_ClipArt_Gallery.2">
                  <p:embed/>
                </p:oleObj>
              </mc:Choice>
              <mc:Fallback>
                <p:oleObj name="Clip" r:id="rId44" imgW="475013" imgH="592853" progId="MS_ClipArt_Gallery.2">
                  <p:embed/>
                  <p:pic>
                    <p:nvPicPr>
                      <p:cNvPr id="120965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6" name="Object 134"/>
          <p:cNvGraphicFramePr>
            <a:graphicFrameLocks noChangeAspect="1"/>
          </p:cNvGraphicFramePr>
          <p:nvPr/>
        </p:nvGraphicFramePr>
        <p:xfrm>
          <a:off x="50292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Clip" r:id="rId45" imgW="475013" imgH="592853" progId="MS_ClipArt_Gallery.2">
                  <p:embed/>
                </p:oleObj>
              </mc:Choice>
              <mc:Fallback>
                <p:oleObj name="Clip" r:id="rId45" imgW="475013" imgH="592853" progId="MS_ClipArt_Gallery.2">
                  <p:embed/>
                  <p:pic>
                    <p:nvPicPr>
                      <p:cNvPr id="120966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7" name="Object 135"/>
          <p:cNvGraphicFramePr>
            <a:graphicFrameLocks noChangeAspect="1"/>
          </p:cNvGraphicFramePr>
          <p:nvPr/>
        </p:nvGraphicFramePr>
        <p:xfrm>
          <a:off x="41910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Clip" r:id="rId46" imgW="475013" imgH="592853" progId="MS_ClipArt_Gallery.2">
                  <p:embed/>
                </p:oleObj>
              </mc:Choice>
              <mc:Fallback>
                <p:oleObj name="Clip" r:id="rId46" imgW="475013" imgH="592853" progId="MS_ClipArt_Gallery.2">
                  <p:embed/>
                  <p:pic>
                    <p:nvPicPr>
                      <p:cNvPr id="120967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8" name="Object 136"/>
          <p:cNvGraphicFramePr>
            <a:graphicFrameLocks noChangeAspect="1"/>
          </p:cNvGraphicFramePr>
          <p:nvPr/>
        </p:nvGraphicFramePr>
        <p:xfrm>
          <a:off x="45720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Clip" r:id="rId47" imgW="475013" imgH="592853" progId="MS_ClipArt_Gallery.2">
                  <p:embed/>
                </p:oleObj>
              </mc:Choice>
              <mc:Fallback>
                <p:oleObj name="Clip" r:id="rId47" imgW="475013" imgH="592853" progId="MS_ClipArt_Gallery.2">
                  <p:embed/>
                  <p:pic>
                    <p:nvPicPr>
                      <p:cNvPr id="120968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9" name="Object 137"/>
          <p:cNvGraphicFramePr>
            <a:graphicFrameLocks noChangeAspect="1"/>
          </p:cNvGraphicFramePr>
          <p:nvPr/>
        </p:nvGraphicFramePr>
        <p:xfrm>
          <a:off x="41148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Clip" r:id="rId48" imgW="475013" imgH="592853" progId="MS_ClipArt_Gallery.2">
                  <p:embed/>
                </p:oleObj>
              </mc:Choice>
              <mc:Fallback>
                <p:oleObj name="Clip" r:id="rId48" imgW="475013" imgH="592853" progId="MS_ClipArt_Gallery.2">
                  <p:embed/>
                  <p:pic>
                    <p:nvPicPr>
                      <p:cNvPr id="120969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70" name="Object 138"/>
          <p:cNvGraphicFramePr>
            <a:graphicFrameLocks noChangeAspect="1"/>
          </p:cNvGraphicFramePr>
          <p:nvPr/>
        </p:nvGraphicFramePr>
        <p:xfrm>
          <a:off x="5181600" y="5410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Clip" r:id="rId49" imgW="475013" imgH="592853" progId="MS_ClipArt_Gallery.2">
                  <p:embed/>
                </p:oleObj>
              </mc:Choice>
              <mc:Fallback>
                <p:oleObj name="Clip" r:id="rId49" imgW="475013" imgH="592853" progId="MS_ClipArt_Gallery.2">
                  <p:embed/>
                  <p:pic>
                    <p:nvPicPr>
                      <p:cNvPr id="12097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10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75" name="Line 143"/>
          <p:cNvSpPr>
            <a:spLocks noChangeShapeType="1"/>
          </p:cNvSpPr>
          <p:nvPr/>
        </p:nvSpPr>
        <p:spPr bwMode="auto">
          <a:xfrm flipH="1">
            <a:off x="6096000" y="1905000"/>
            <a:ext cx="762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976" name="Line 144"/>
          <p:cNvSpPr>
            <a:spLocks noChangeShapeType="1"/>
          </p:cNvSpPr>
          <p:nvPr/>
        </p:nvSpPr>
        <p:spPr bwMode="auto">
          <a:xfrm flipV="1">
            <a:off x="1752600" y="4038600"/>
            <a:ext cx="891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95" name="Rectangle 145"/>
          <p:cNvSpPr>
            <a:spLocks noChangeArrowheads="1"/>
          </p:cNvSpPr>
          <p:nvPr/>
        </p:nvSpPr>
        <p:spPr bwMode="auto">
          <a:xfrm>
            <a:off x="3621741" y="515471"/>
            <a:ext cx="5217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tách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gộp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phạm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vi 9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978" name="WordArt 146"/>
          <p:cNvSpPr>
            <a:spLocks noChangeArrowheads="1" noChangeShapeType="1" noTextEdit="1"/>
          </p:cNvSpPr>
          <p:nvPr/>
        </p:nvSpPr>
        <p:spPr bwMode="auto">
          <a:xfrm>
            <a:off x="9067800" y="37338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289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0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2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2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0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20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0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20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0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0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0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20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20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2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2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2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2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2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2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2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2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2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2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2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2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2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2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7" grpId="0" animBg="1"/>
      <p:bldP spid="120868" grpId="0" animBg="1"/>
      <p:bldP spid="120870" grpId="0" animBg="1"/>
      <p:bldP spid="120871" grpId="0" animBg="1"/>
      <p:bldP spid="120872" grpId="0" animBg="1"/>
      <p:bldP spid="120873" grpId="0" animBg="1"/>
      <p:bldP spid="120874" grpId="0" animBg="1"/>
      <p:bldP spid="120876" grpId="0" animBg="1"/>
      <p:bldP spid="1208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468398" y="2734670"/>
            <a:ext cx="21336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5943600" y="1905000"/>
            <a:ext cx="106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1 - 8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5943600" y="2895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2 - 7</a:t>
            </a:r>
          </a:p>
        </p:txBody>
      </p:sp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6019800" y="3886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3 - 6</a:t>
            </a:r>
          </a:p>
        </p:txBody>
      </p:sp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6019800" y="4953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4 - 5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586362" y="2514600"/>
            <a:ext cx="1118402" cy="9766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613567" y="3886200"/>
            <a:ext cx="1283404" cy="342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548687" y="4169108"/>
            <a:ext cx="1344873" cy="8942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26591" y="3238500"/>
            <a:ext cx="1201004" cy="419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60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Z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-152400"/>
            <a:ext cx="12192000" cy="7177314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4114800" y="1676400"/>
            <a:ext cx="4114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kết bạn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2340" y="3126430"/>
            <a:ext cx="11408229" cy="1068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44696" y="2550371"/>
            <a:ext cx="8860524" cy="24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20000"/>
              </a:spcBef>
            </a:pPr>
            <a:r>
              <a:rPr lang="en-US" sz="4000" dirty="0" smtClean="0">
                <a:solidFill>
                  <a:srgbClr val="00B0F0"/>
                </a:solidFill>
                <a:latin typeface="+mj-lt"/>
              </a:rPr>
              <a:t>    -</a:t>
            </a:r>
            <a:r>
              <a:rPr lang="vi-VN" sz="4000" dirty="0" smtClean="0">
                <a:solidFill>
                  <a:srgbClr val="00B0F0"/>
                </a:solidFill>
                <a:latin typeface="+mj-lt"/>
              </a:rPr>
              <a:t>Trẻ </a:t>
            </a:r>
            <a:r>
              <a:rPr lang="vi-VN" sz="4000" dirty="0">
                <a:solidFill>
                  <a:srgbClr val="00B0F0"/>
                </a:solidFill>
                <a:latin typeface="+mj-lt"/>
              </a:rPr>
              <a:t>biết tách, gộp một nhóm đối tượng có số lượng 9 thành 2 phần bằng các cách khác </a:t>
            </a:r>
            <a:r>
              <a:rPr lang="vi-VN" sz="4000" dirty="0" smtClean="0">
                <a:solidFill>
                  <a:srgbClr val="00B0F0"/>
                </a:solidFill>
                <a:latin typeface="+mj-lt"/>
              </a:rPr>
              <a:t>nhau</a:t>
            </a:r>
            <a:r>
              <a:rPr lang="en-US" sz="4000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vi-VN" sz="4000" dirty="0" smtClean="0">
                <a:solidFill>
                  <a:srgbClr val="00B0F0"/>
                </a:solidFill>
                <a:latin typeface="+mj-lt"/>
              </a:rPr>
              <a:t>và </a:t>
            </a:r>
            <a:r>
              <a:rPr lang="vi-VN" sz="4000" dirty="0">
                <a:solidFill>
                  <a:srgbClr val="00B0F0"/>
                </a:solidFill>
                <a:latin typeface="+mj-lt"/>
              </a:rPr>
              <a:t>đếm.</a:t>
            </a:r>
            <a:endParaRPr kumimoji="1" lang="zh-CN" altLang="zh-CN" sz="400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74658" y="1532572"/>
            <a:ext cx="4800601" cy="690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943" y="359227"/>
            <a:ext cx="8186057" cy="216625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QUÝ THẦY CÔ ĐÃ THEO DÕI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9284" y="2687862"/>
            <a:ext cx="8599488" cy="113574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KÍNH CHÚC QUÝ THẦY CÔ THẬT NHIỀU SỨC KHỎE VÀ HẠNH PHÚC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57272" y="4715327"/>
            <a:ext cx="819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zh-CN" sz="2800" b="1" kern="0" dirty="0" err="1">
                <a:solidFill>
                  <a:srgbClr val="FF0000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Giáo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viên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: 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NGUYỄN NGỌC DIỄM</a:t>
            </a:r>
            <a:endParaRPr lang="en-US" altLang="zh-CN" sz="2800" b="1" kern="0" dirty="0">
              <a:solidFill>
                <a:srgbClr val="FF0000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  <a:p>
            <a:pPr eaLnBrk="1" hangingPunct="1">
              <a:defRPr/>
            </a:pPr>
            <a:endParaRPr lang="zh-CN" altLang="zh-CN" sz="3600" kern="0" dirty="0">
              <a:solidFill>
                <a:srgbClr val="000000"/>
              </a:solidFill>
              <a:latin typeface="Arial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097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2340" y="3126430"/>
            <a:ext cx="11408229" cy="1068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44696" y="2550371"/>
            <a:ext cx="8860524" cy="347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</a:t>
            </a:r>
            <a:r>
              <a:rPr lang="en-US" sz="4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vi-VN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1 đến 9</a:t>
            </a:r>
          </a:p>
          <a:p>
            <a:r>
              <a:rPr lang="vi-VN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án.</a:t>
            </a:r>
          </a:p>
          <a:p>
            <a:r>
              <a:rPr lang="vi-VN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trẻ một </a:t>
            </a:r>
            <a:r>
              <a:rPr lang="en-US" sz="4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9 quả táo, bảng, que </a:t>
            </a:r>
            <a:r>
              <a:rPr lang="vi-VN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hẻ </a:t>
            </a:r>
            <a:r>
              <a:rPr lang="vi-V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1 đến </a:t>
            </a:r>
            <a:r>
              <a:rPr lang="vi-VN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74658" y="1532572"/>
            <a:ext cx="4800601" cy="690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9415" y="1679774"/>
            <a:ext cx="6471313" cy="707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 HOẠT ĐỘNG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3220871" y="194482"/>
            <a:ext cx="662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6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3063708" y="1782170"/>
            <a:ext cx="6943725" cy="1219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 số lượng trong phạm vi 9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867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ChangeArrowheads="1"/>
          </p:cNvSpPr>
          <p:nvPr/>
        </p:nvSpPr>
        <p:spPr bwMode="auto">
          <a:xfrm>
            <a:off x="1524000" y="685800"/>
            <a:ext cx="3733800" cy="990600"/>
          </a:xfrm>
          <a:prstGeom prst="wedgeEllipseCallout">
            <a:avLst>
              <a:gd name="adj1" fmla="val -48722"/>
              <a:gd name="adj2" fmla="val -100639"/>
            </a:avLst>
          </a:prstGeom>
          <a:solidFill>
            <a:srgbClr val="CC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3" name="AutoShape 3"/>
          <p:cNvSpPr>
            <a:spLocks noChangeArrowheads="1"/>
          </p:cNvSpPr>
          <p:nvPr/>
        </p:nvSpPr>
        <p:spPr bwMode="auto">
          <a:xfrm>
            <a:off x="5348979" y="0"/>
            <a:ext cx="5257800" cy="990600"/>
          </a:xfrm>
          <a:prstGeom prst="wedgeEllipseCallout">
            <a:avLst>
              <a:gd name="adj1" fmla="val -48764"/>
              <a:gd name="adj2" fmla="val -72435"/>
            </a:avLst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524000"/>
            <a:ext cx="5486400" cy="5156200"/>
            <a:chOff x="3168" y="1536"/>
            <a:chExt cx="2592" cy="2528"/>
          </a:xfrm>
        </p:grpSpPr>
        <p:grpSp>
          <p:nvGrpSpPr>
            <p:cNvPr id="4121" name="Group 5"/>
            <p:cNvGrpSpPr>
              <a:grpSpLocks/>
            </p:cNvGrpSpPr>
            <p:nvPr/>
          </p:nvGrpSpPr>
          <p:grpSpPr bwMode="auto">
            <a:xfrm>
              <a:off x="3168" y="2208"/>
              <a:ext cx="768" cy="944"/>
              <a:chOff x="3456" y="1072"/>
              <a:chExt cx="1872" cy="2175"/>
            </a:xfrm>
          </p:grpSpPr>
          <p:graphicFrame>
            <p:nvGraphicFramePr>
              <p:cNvPr id="4176" name="Object 6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" name="Clip" r:id="rId3" imgW="4062413" imgH="3452813" progId="MS_ClipArt_Gallery.2">
                      <p:embed/>
                    </p:oleObj>
                  </mc:Choice>
                  <mc:Fallback>
                    <p:oleObj name="Clip" r:id="rId3" imgW="4062413" imgH="3452813" progId="MS_ClipArt_Gallery.2">
                      <p:embed/>
                      <p:pic>
                        <p:nvPicPr>
                          <p:cNvPr id="4176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77" name="Group 7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4178" name="Object 8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5" name="Clip" r:id="rId5" imgW="475013" imgH="592853" progId="MS_ClipArt_Gallery.2">
                        <p:embed/>
                      </p:oleObj>
                    </mc:Choice>
                    <mc:Fallback>
                      <p:oleObj name="Clip" r:id="rId5" imgW="475013" imgH="592853" progId="MS_ClipArt_Gallery.2">
                        <p:embed/>
                        <p:pic>
                          <p:nvPicPr>
                            <p:cNvPr id="4178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79" name="Group 9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4180" name="Object 10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6"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4180" name="Object 1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81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7"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4181" name="Object 1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82" name="Object 12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8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4182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83" name="Object 13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9" name="Clip" r:id="rId10" imgW="475013" imgH="592853" progId="MS_ClipArt_Gallery.2">
                          <p:embed/>
                        </p:oleObj>
                      </mc:Choice>
                      <mc:Fallback>
                        <p:oleObj name="Clip" r:id="rId10" imgW="475013" imgH="592853" progId="MS_ClipArt_Gallery.2">
                          <p:embed/>
                          <p:pic>
                            <p:nvPicPr>
                              <p:cNvPr id="4183" name="Object 1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4122" name="Group 14"/>
            <p:cNvGrpSpPr>
              <a:grpSpLocks/>
            </p:cNvGrpSpPr>
            <p:nvPr/>
          </p:nvGrpSpPr>
          <p:grpSpPr bwMode="auto">
            <a:xfrm>
              <a:off x="4080" y="2160"/>
              <a:ext cx="768" cy="944"/>
              <a:chOff x="3456" y="1072"/>
              <a:chExt cx="1872" cy="2175"/>
            </a:xfrm>
          </p:grpSpPr>
          <p:graphicFrame>
            <p:nvGraphicFramePr>
              <p:cNvPr id="4168" name="Object 15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0" name="Clip" r:id="rId11" imgW="4062413" imgH="3452813" progId="MS_ClipArt_Gallery.2">
                      <p:embed/>
                    </p:oleObj>
                  </mc:Choice>
                  <mc:Fallback>
                    <p:oleObj name="Clip" r:id="rId11" imgW="4062413" imgH="3452813" progId="MS_ClipArt_Gallery.2">
                      <p:embed/>
                      <p:pic>
                        <p:nvPicPr>
                          <p:cNvPr id="4168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69" name="Group 16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4170" name="Object 17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1" name="Clip" r:id="rId12" imgW="475013" imgH="592853" progId="MS_ClipArt_Gallery.2">
                        <p:embed/>
                      </p:oleObj>
                    </mc:Choice>
                    <mc:Fallback>
                      <p:oleObj name="Clip" r:id="rId12" imgW="475013" imgH="592853" progId="MS_ClipArt_Gallery.2">
                        <p:embed/>
                        <p:pic>
                          <p:nvPicPr>
                            <p:cNvPr id="4170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71" name="Group 18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4172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2" name="Clip" r:id="rId13" imgW="475013" imgH="592853" progId="MS_ClipArt_Gallery.2">
                          <p:embed/>
                        </p:oleObj>
                      </mc:Choice>
                      <mc:Fallback>
                        <p:oleObj name="Clip" r:id="rId13" imgW="475013" imgH="592853" progId="MS_ClipArt_Gallery.2">
                          <p:embed/>
                          <p:pic>
                            <p:nvPicPr>
                              <p:cNvPr id="4172" name="Object 1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73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3"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4173" name="Object 2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74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4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4174" name="Object 2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75" name="Object 22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5" name="Clip" r:id="rId16" imgW="475013" imgH="592853" progId="MS_ClipArt_Gallery.2">
                          <p:embed/>
                        </p:oleObj>
                      </mc:Choice>
                      <mc:Fallback>
                        <p:oleObj name="Clip" r:id="rId16" imgW="475013" imgH="592853" progId="MS_ClipArt_Gallery.2">
                          <p:embed/>
                          <p:pic>
                            <p:nvPicPr>
                              <p:cNvPr id="4175" name="Object 2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4123" name="Group 23"/>
            <p:cNvGrpSpPr>
              <a:grpSpLocks/>
            </p:cNvGrpSpPr>
            <p:nvPr/>
          </p:nvGrpSpPr>
          <p:grpSpPr bwMode="auto">
            <a:xfrm>
              <a:off x="3600" y="3072"/>
              <a:ext cx="768" cy="944"/>
              <a:chOff x="3456" y="1072"/>
              <a:chExt cx="1872" cy="2175"/>
            </a:xfrm>
          </p:grpSpPr>
          <p:graphicFrame>
            <p:nvGraphicFramePr>
              <p:cNvPr id="4160" name="Object 24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6" name="Clip" r:id="rId17" imgW="4062413" imgH="3452813" progId="MS_ClipArt_Gallery.2">
                      <p:embed/>
                    </p:oleObj>
                  </mc:Choice>
                  <mc:Fallback>
                    <p:oleObj name="Clip" r:id="rId17" imgW="4062413" imgH="3452813" progId="MS_ClipArt_Gallery.2">
                      <p:embed/>
                      <p:pic>
                        <p:nvPicPr>
                          <p:cNvPr id="416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61" name="Group 25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4162" name="Object 26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7" name="Clip" r:id="rId18" imgW="475013" imgH="592853" progId="MS_ClipArt_Gallery.2">
                        <p:embed/>
                      </p:oleObj>
                    </mc:Choice>
                    <mc:Fallback>
                      <p:oleObj name="Clip" r:id="rId18" imgW="475013" imgH="592853" progId="MS_ClipArt_Gallery.2">
                        <p:embed/>
                        <p:pic>
                          <p:nvPicPr>
                            <p:cNvPr id="4162" name="Object 2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63" name="Group 27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4164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8"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4164" name="Object 2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65" name="Object 29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49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4165" name="Object 2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66" name="Object 30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50" name="Clip" r:id="rId21" imgW="475013" imgH="592853" progId="MS_ClipArt_Gallery.2">
                          <p:embed/>
                        </p:oleObj>
                      </mc:Choice>
                      <mc:Fallback>
                        <p:oleObj name="Clip" r:id="rId21" imgW="475013" imgH="592853" progId="MS_ClipArt_Gallery.2">
                          <p:embed/>
                          <p:pic>
                            <p:nvPicPr>
                              <p:cNvPr id="4166" name="Object 3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67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51" name="Clip" r:id="rId22" imgW="475013" imgH="592853" progId="MS_ClipArt_Gallery.2">
                          <p:embed/>
                        </p:oleObj>
                      </mc:Choice>
                      <mc:Fallback>
                        <p:oleObj name="Clip" r:id="rId22" imgW="475013" imgH="592853" progId="MS_ClipArt_Gallery.2">
                          <p:embed/>
                          <p:pic>
                            <p:nvPicPr>
                              <p:cNvPr id="4167" name="Object 3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4124" name="Group 32"/>
            <p:cNvGrpSpPr>
              <a:grpSpLocks/>
            </p:cNvGrpSpPr>
            <p:nvPr/>
          </p:nvGrpSpPr>
          <p:grpSpPr bwMode="auto">
            <a:xfrm>
              <a:off x="4464" y="3120"/>
              <a:ext cx="768" cy="944"/>
              <a:chOff x="3456" y="1072"/>
              <a:chExt cx="1872" cy="2175"/>
            </a:xfrm>
          </p:grpSpPr>
          <p:graphicFrame>
            <p:nvGraphicFramePr>
              <p:cNvPr id="4152" name="Object 33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2" name="Clip" r:id="rId23" imgW="4062413" imgH="3452813" progId="MS_ClipArt_Gallery.2">
                      <p:embed/>
                    </p:oleObj>
                  </mc:Choice>
                  <mc:Fallback>
                    <p:oleObj name="Clip" r:id="rId23" imgW="4062413" imgH="3452813" progId="MS_ClipArt_Gallery.2">
                      <p:embed/>
                      <p:pic>
                        <p:nvPicPr>
                          <p:cNvPr id="4152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53" name="Group 34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4154" name="Object 35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53" name="Clip" r:id="rId24" imgW="475013" imgH="592853" progId="MS_ClipArt_Gallery.2">
                        <p:embed/>
                      </p:oleObj>
                    </mc:Choice>
                    <mc:Fallback>
                      <p:oleObj name="Clip" r:id="rId24" imgW="475013" imgH="592853" progId="MS_ClipArt_Gallery.2">
                        <p:embed/>
                        <p:pic>
                          <p:nvPicPr>
                            <p:cNvPr id="4154" name="Object 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55" name="Group 36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4156" name="Object 37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54" name="Clip" r:id="rId25" imgW="475013" imgH="592853" progId="MS_ClipArt_Gallery.2">
                          <p:embed/>
                        </p:oleObj>
                      </mc:Choice>
                      <mc:Fallback>
                        <p:oleObj name="Clip" r:id="rId25" imgW="475013" imgH="592853" progId="MS_ClipArt_Gallery.2">
                          <p:embed/>
                          <p:pic>
                            <p:nvPicPr>
                              <p:cNvPr id="4156" name="Object 3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57" name="Object 38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55" name="Clip" r:id="rId26" imgW="475013" imgH="592853" progId="MS_ClipArt_Gallery.2">
                          <p:embed/>
                        </p:oleObj>
                      </mc:Choice>
                      <mc:Fallback>
                        <p:oleObj name="Clip" r:id="rId26" imgW="475013" imgH="592853" progId="MS_ClipArt_Gallery.2">
                          <p:embed/>
                          <p:pic>
                            <p:nvPicPr>
                              <p:cNvPr id="4157" name="Object 3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58" name="Object 39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56" name="Clip" r:id="rId27" imgW="475013" imgH="592853" progId="MS_ClipArt_Gallery.2">
                          <p:embed/>
                        </p:oleObj>
                      </mc:Choice>
                      <mc:Fallback>
                        <p:oleObj name="Clip" r:id="rId27" imgW="475013" imgH="592853" progId="MS_ClipArt_Gallery.2">
                          <p:embed/>
                          <p:pic>
                            <p:nvPicPr>
                              <p:cNvPr id="4158" name="Object 3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59" name="Object 40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57" name="Clip" r:id="rId28" imgW="475013" imgH="592853" progId="MS_ClipArt_Gallery.2">
                          <p:embed/>
                        </p:oleObj>
                      </mc:Choice>
                      <mc:Fallback>
                        <p:oleObj name="Clip" r:id="rId28" imgW="475013" imgH="592853" progId="MS_ClipArt_Gallery.2">
                          <p:embed/>
                          <p:pic>
                            <p:nvPicPr>
                              <p:cNvPr id="4159" name="Object 4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4125" name="Group 41"/>
            <p:cNvGrpSpPr>
              <a:grpSpLocks/>
            </p:cNvGrpSpPr>
            <p:nvPr/>
          </p:nvGrpSpPr>
          <p:grpSpPr bwMode="auto">
            <a:xfrm>
              <a:off x="4992" y="2400"/>
              <a:ext cx="768" cy="944"/>
              <a:chOff x="3456" y="1072"/>
              <a:chExt cx="1872" cy="2175"/>
            </a:xfrm>
          </p:grpSpPr>
          <p:graphicFrame>
            <p:nvGraphicFramePr>
              <p:cNvPr id="4144" name="Object 42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8" name="Clip" r:id="rId29" imgW="4062413" imgH="3452813" progId="MS_ClipArt_Gallery.2">
                      <p:embed/>
                    </p:oleObj>
                  </mc:Choice>
                  <mc:Fallback>
                    <p:oleObj name="Clip" r:id="rId29" imgW="4062413" imgH="3452813" progId="MS_ClipArt_Gallery.2">
                      <p:embed/>
                      <p:pic>
                        <p:nvPicPr>
                          <p:cNvPr id="4144" name="Object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45" name="Group 43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4146" name="Object 44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59" name="Clip" r:id="rId30" imgW="475013" imgH="592853" progId="MS_ClipArt_Gallery.2">
                        <p:embed/>
                      </p:oleObj>
                    </mc:Choice>
                    <mc:Fallback>
                      <p:oleObj name="Clip" r:id="rId30" imgW="475013" imgH="592853" progId="MS_ClipArt_Gallery.2">
                        <p:embed/>
                        <p:pic>
                          <p:nvPicPr>
                            <p:cNvPr id="4146" name="Object 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47" name="Group 45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4148" name="Object 46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60" name="Clip" r:id="rId31" imgW="475013" imgH="592853" progId="MS_ClipArt_Gallery.2">
                          <p:embed/>
                        </p:oleObj>
                      </mc:Choice>
                      <mc:Fallback>
                        <p:oleObj name="Clip" r:id="rId31" imgW="475013" imgH="592853" progId="MS_ClipArt_Gallery.2">
                          <p:embed/>
                          <p:pic>
                            <p:nvPicPr>
                              <p:cNvPr id="4148" name="Object 4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49" name="Object 47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61" name="Clip" r:id="rId32" imgW="475013" imgH="592853" progId="MS_ClipArt_Gallery.2">
                          <p:embed/>
                        </p:oleObj>
                      </mc:Choice>
                      <mc:Fallback>
                        <p:oleObj name="Clip" r:id="rId32" imgW="475013" imgH="592853" progId="MS_ClipArt_Gallery.2">
                          <p:embed/>
                          <p:pic>
                            <p:nvPicPr>
                              <p:cNvPr id="4149" name="Object 4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50" name="Object 48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62" name="Clip" r:id="rId33" imgW="475013" imgH="592853" progId="MS_ClipArt_Gallery.2">
                          <p:embed/>
                        </p:oleObj>
                      </mc:Choice>
                      <mc:Fallback>
                        <p:oleObj name="Clip" r:id="rId33" imgW="475013" imgH="592853" progId="MS_ClipArt_Gallery.2">
                          <p:embed/>
                          <p:pic>
                            <p:nvPicPr>
                              <p:cNvPr id="4150" name="Object 4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51" name="Object 49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63" name="Clip" r:id="rId34" imgW="475013" imgH="592853" progId="MS_ClipArt_Gallery.2">
                          <p:embed/>
                        </p:oleObj>
                      </mc:Choice>
                      <mc:Fallback>
                        <p:oleObj name="Clip" r:id="rId34" imgW="475013" imgH="592853" progId="MS_ClipArt_Gallery.2">
                          <p:embed/>
                          <p:pic>
                            <p:nvPicPr>
                              <p:cNvPr id="4151" name="Object 4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4126" name="Group 50"/>
            <p:cNvGrpSpPr>
              <a:grpSpLocks/>
            </p:cNvGrpSpPr>
            <p:nvPr/>
          </p:nvGrpSpPr>
          <p:grpSpPr bwMode="auto">
            <a:xfrm>
              <a:off x="4608" y="1632"/>
              <a:ext cx="768" cy="944"/>
              <a:chOff x="3456" y="1072"/>
              <a:chExt cx="1872" cy="2175"/>
            </a:xfrm>
          </p:grpSpPr>
          <p:graphicFrame>
            <p:nvGraphicFramePr>
              <p:cNvPr id="4136" name="Object 51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4" name="Clip" r:id="rId35" imgW="4062413" imgH="3452813" progId="MS_ClipArt_Gallery.2">
                      <p:embed/>
                    </p:oleObj>
                  </mc:Choice>
                  <mc:Fallback>
                    <p:oleObj name="Clip" r:id="rId35" imgW="4062413" imgH="3452813" progId="MS_ClipArt_Gallery.2">
                      <p:embed/>
                      <p:pic>
                        <p:nvPicPr>
                          <p:cNvPr id="4136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37" name="Group 52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4138" name="Object 53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65" name="Clip" r:id="rId36" imgW="475013" imgH="592853" progId="MS_ClipArt_Gallery.2">
                        <p:embed/>
                      </p:oleObj>
                    </mc:Choice>
                    <mc:Fallback>
                      <p:oleObj name="Clip" r:id="rId36" imgW="475013" imgH="592853" progId="MS_ClipArt_Gallery.2">
                        <p:embed/>
                        <p:pic>
                          <p:nvPicPr>
                            <p:cNvPr id="4138" name="Object 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39" name="Group 54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4140" name="Object 55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66" name="Clip" r:id="rId37" imgW="475013" imgH="592853" progId="MS_ClipArt_Gallery.2">
                          <p:embed/>
                        </p:oleObj>
                      </mc:Choice>
                      <mc:Fallback>
                        <p:oleObj name="Clip" r:id="rId37" imgW="475013" imgH="592853" progId="MS_ClipArt_Gallery.2">
                          <p:embed/>
                          <p:pic>
                            <p:nvPicPr>
                              <p:cNvPr id="4140" name="Object 5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41" name="Object 56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67" name="Clip" r:id="rId38" imgW="475013" imgH="592853" progId="MS_ClipArt_Gallery.2">
                          <p:embed/>
                        </p:oleObj>
                      </mc:Choice>
                      <mc:Fallback>
                        <p:oleObj name="Clip" r:id="rId38" imgW="475013" imgH="592853" progId="MS_ClipArt_Gallery.2">
                          <p:embed/>
                          <p:pic>
                            <p:nvPicPr>
                              <p:cNvPr id="4141" name="Object 5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42" name="Object 57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68" name="Clip" r:id="rId39" imgW="475013" imgH="592853" progId="MS_ClipArt_Gallery.2">
                          <p:embed/>
                        </p:oleObj>
                      </mc:Choice>
                      <mc:Fallback>
                        <p:oleObj name="Clip" r:id="rId39" imgW="475013" imgH="592853" progId="MS_ClipArt_Gallery.2">
                          <p:embed/>
                          <p:pic>
                            <p:nvPicPr>
                              <p:cNvPr id="4142" name="Object 5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43" name="Object 58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69" name="Clip" r:id="rId40" imgW="475013" imgH="592853" progId="MS_ClipArt_Gallery.2">
                          <p:embed/>
                        </p:oleObj>
                      </mc:Choice>
                      <mc:Fallback>
                        <p:oleObj name="Clip" r:id="rId40" imgW="475013" imgH="592853" progId="MS_ClipArt_Gallery.2">
                          <p:embed/>
                          <p:pic>
                            <p:nvPicPr>
                              <p:cNvPr id="4143" name="Object 5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4127" name="Group 59"/>
            <p:cNvGrpSpPr>
              <a:grpSpLocks/>
            </p:cNvGrpSpPr>
            <p:nvPr/>
          </p:nvGrpSpPr>
          <p:grpSpPr bwMode="auto">
            <a:xfrm>
              <a:off x="3552" y="1536"/>
              <a:ext cx="768" cy="944"/>
              <a:chOff x="3456" y="1072"/>
              <a:chExt cx="1872" cy="2175"/>
            </a:xfrm>
          </p:grpSpPr>
          <p:graphicFrame>
            <p:nvGraphicFramePr>
              <p:cNvPr id="4128" name="Object 60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0" name="Clip" r:id="rId41" imgW="4062413" imgH="3452813" progId="MS_ClipArt_Gallery.2">
                      <p:embed/>
                    </p:oleObj>
                  </mc:Choice>
                  <mc:Fallback>
                    <p:oleObj name="Clip" r:id="rId41" imgW="4062413" imgH="3452813" progId="MS_ClipArt_Gallery.2">
                      <p:embed/>
                      <p:pic>
                        <p:nvPicPr>
                          <p:cNvPr id="4128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29" name="Group 61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4130" name="Object 62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1" name="Clip" r:id="rId42" imgW="475013" imgH="592853" progId="MS_ClipArt_Gallery.2">
                        <p:embed/>
                      </p:oleObj>
                    </mc:Choice>
                    <mc:Fallback>
                      <p:oleObj name="Clip" r:id="rId42" imgW="475013" imgH="592853" progId="MS_ClipArt_Gallery.2">
                        <p:embed/>
                        <p:pic>
                          <p:nvPicPr>
                            <p:cNvPr id="4130" name="Object 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31" name="Group 63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4132" name="Object 64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72" name="Clip" r:id="rId43" imgW="475013" imgH="592853" progId="MS_ClipArt_Gallery.2">
                          <p:embed/>
                        </p:oleObj>
                      </mc:Choice>
                      <mc:Fallback>
                        <p:oleObj name="Clip" r:id="rId43" imgW="475013" imgH="592853" progId="MS_ClipArt_Gallery.2">
                          <p:embed/>
                          <p:pic>
                            <p:nvPicPr>
                              <p:cNvPr id="4132" name="Object 6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33" name="Object 65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73" name="Clip" r:id="rId44" imgW="475013" imgH="592853" progId="MS_ClipArt_Gallery.2">
                          <p:embed/>
                        </p:oleObj>
                      </mc:Choice>
                      <mc:Fallback>
                        <p:oleObj name="Clip" r:id="rId44" imgW="475013" imgH="592853" progId="MS_ClipArt_Gallery.2">
                          <p:embed/>
                          <p:pic>
                            <p:nvPicPr>
                              <p:cNvPr id="4133" name="Object 6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34" name="Object 66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74" name="Clip" r:id="rId45" imgW="475013" imgH="592853" progId="MS_ClipArt_Gallery.2">
                          <p:embed/>
                        </p:oleObj>
                      </mc:Choice>
                      <mc:Fallback>
                        <p:oleObj name="Clip" r:id="rId45" imgW="475013" imgH="592853" progId="MS_ClipArt_Gallery.2">
                          <p:embed/>
                          <p:pic>
                            <p:nvPicPr>
                              <p:cNvPr id="4134" name="Object 6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35" name="Object 67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75" name="Clip" r:id="rId46" imgW="475013" imgH="592853" progId="MS_ClipArt_Gallery.2">
                          <p:embed/>
                        </p:oleObj>
                      </mc:Choice>
                      <mc:Fallback>
                        <p:oleObj name="Clip" r:id="rId46" imgW="475013" imgH="592853" progId="MS_ClipArt_Gallery.2">
                          <p:embed/>
                          <p:pic>
                            <p:nvPicPr>
                              <p:cNvPr id="4135" name="Object 6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pSp>
        <p:nvGrpSpPr>
          <p:cNvPr id="24" name="Group 68"/>
          <p:cNvGrpSpPr>
            <a:grpSpLocks/>
          </p:cNvGrpSpPr>
          <p:nvPr/>
        </p:nvGrpSpPr>
        <p:grpSpPr bwMode="auto">
          <a:xfrm>
            <a:off x="6858000" y="1143000"/>
            <a:ext cx="3810000" cy="2260600"/>
            <a:chOff x="3408" y="240"/>
            <a:chExt cx="1632" cy="992"/>
          </a:xfrm>
        </p:grpSpPr>
        <p:grpSp>
          <p:nvGrpSpPr>
            <p:cNvPr id="4103" name="Group 69"/>
            <p:cNvGrpSpPr>
              <a:grpSpLocks/>
            </p:cNvGrpSpPr>
            <p:nvPr/>
          </p:nvGrpSpPr>
          <p:grpSpPr bwMode="auto">
            <a:xfrm>
              <a:off x="4272" y="288"/>
              <a:ext cx="768" cy="944"/>
              <a:chOff x="3456" y="1072"/>
              <a:chExt cx="1872" cy="2175"/>
            </a:xfrm>
          </p:grpSpPr>
          <p:graphicFrame>
            <p:nvGraphicFramePr>
              <p:cNvPr id="4113" name="Object 70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6" name="Clip" r:id="rId47" imgW="4062413" imgH="3452813" progId="MS_ClipArt_Gallery.2">
                      <p:embed/>
                    </p:oleObj>
                  </mc:Choice>
                  <mc:Fallback>
                    <p:oleObj name="Clip" r:id="rId47" imgW="4062413" imgH="3452813" progId="MS_ClipArt_Gallery.2">
                      <p:embed/>
                      <p:pic>
                        <p:nvPicPr>
                          <p:cNvPr id="4113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14" name="Group 71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4115" name="Object 72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7" name="Clip" r:id="rId48" imgW="475013" imgH="592853" progId="MS_ClipArt_Gallery.2">
                        <p:embed/>
                      </p:oleObj>
                    </mc:Choice>
                    <mc:Fallback>
                      <p:oleObj name="Clip" r:id="rId48" imgW="475013" imgH="592853" progId="MS_ClipArt_Gallery.2">
                        <p:embed/>
                        <p:pic>
                          <p:nvPicPr>
                            <p:cNvPr id="4115" name="Object 7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16" name="Group 73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4117" name="Object 74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78" name="Clip" r:id="rId49" imgW="475013" imgH="592853" progId="MS_ClipArt_Gallery.2">
                          <p:embed/>
                        </p:oleObj>
                      </mc:Choice>
                      <mc:Fallback>
                        <p:oleObj name="Clip" r:id="rId49" imgW="475013" imgH="592853" progId="MS_ClipArt_Gallery.2">
                          <p:embed/>
                          <p:pic>
                            <p:nvPicPr>
                              <p:cNvPr id="4117" name="Object 7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18" name="Object 75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79" name="Clip" r:id="rId50" imgW="475013" imgH="592853" progId="MS_ClipArt_Gallery.2">
                          <p:embed/>
                        </p:oleObj>
                      </mc:Choice>
                      <mc:Fallback>
                        <p:oleObj name="Clip" r:id="rId50" imgW="475013" imgH="592853" progId="MS_ClipArt_Gallery.2">
                          <p:embed/>
                          <p:pic>
                            <p:nvPicPr>
                              <p:cNvPr id="4118" name="Object 7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19" name="Object 76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80" name="Clip" r:id="rId51" imgW="475013" imgH="592853" progId="MS_ClipArt_Gallery.2">
                          <p:embed/>
                        </p:oleObj>
                      </mc:Choice>
                      <mc:Fallback>
                        <p:oleObj name="Clip" r:id="rId51" imgW="475013" imgH="592853" progId="MS_ClipArt_Gallery.2">
                          <p:embed/>
                          <p:pic>
                            <p:nvPicPr>
                              <p:cNvPr id="4119" name="Object 7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20" name="Object 77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81" name="Clip" r:id="rId52" imgW="475013" imgH="592853" progId="MS_ClipArt_Gallery.2">
                          <p:embed/>
                        </p:oleObj>
                      </mc:Choice>
                      <mc:Fallback>
                        <p:oleObj name="Clip" r:id="rId52" imgW="475013" imgH="592853" progId="MS_ClipArt_Gallery.2">
                          <p:embed/>
                          <p:pic>
                            <p:nvPicPr>
                              <p:cNvPr id="4120" name="Object 7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4104" name="Group 78"/>
            <p:cNvGrpSpPr>
              <a:grpSpLocks/>
            </p:cNvGrpSpPr>
            <p:nvPr/>
          </p:nvGrpSpPr>
          <p:grpSpPr bwMode="auto">
            <a:xfrm>
              <a:off x="3408" y="240"/>
              <a:ext cx="768" cy="944"/>
              <a:chOff x="3456" y="1072"/>
              <a:chExt cx="1872" cy="2175"/>
            </a:xfrm>
          </p:grpSpPr>
          <p:graphicFrame>
            <p:nvGraphicFramePr>
              <p:cNvPr id="4105" name="Object 79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2" name="Clip" r:id="rId53" imgW="4062413" imgH="3452813" progId="MS_ClipArt_Gallery.2">
                      <p:embed/>
                    </p:oleObj>
                  </mc:Choice>
                  <mc:Fallback>
                    <p:oleObj name="Clip" r:id="rId53" imgW="4062413" imgH="3452813" progId="MS_ClipArt_Gallery.2">
                      <p:embed/>
                      <p:pic>
                        <p:nvPicPr>
                          <p:cNvPr id="4105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06" name="Group 80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4107" name="Object 81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3" name="Clip" r:id="rId54" imgW="475013" imgH="592853" progId="MS_ClipArt_Gallery.2">
                        <p:embed/>
                      </p:oleObj>
                    </mc:Choice>
                    <mc:Fallback>
                      <p:oleObj name="Clip" r:id="rId54" imgW="475013" imgH="592853" progId="MS_ClipArt_Gallery.2">
                        <p:embed/>
                        <p:pic>
                          <p:nvPicPr>
                            <p:cNvPr id="4107" name="Object 8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08" name="Group 82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4109" name="Object 83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84" name="Clip" r:id="rId55" imgW="475013" imgH="592853" progId="MS_ClipArt_Gallery.2">
                          <p:embed/>
                        </p:oleObj>
                      </mc:Choice>
                      <mc:Fallback>
                        <p:oleObj name="Clip" r:id="rId55" imgW="475013" imgH="592853" progId="MS_ClipArt_Gallery.2">
                          <p:embed/>
                          <p:pic>
                            <p:nvPicPr>
                              <p:cNvPr id="4109" name="Object 8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10" name="Object 84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85" name="Clip" r:id="rId56" imgW="475013" imgH="592853" progId="MS_ClipArt_Gallery.2">
                          <p:embed/>
                        </p:oleObj>
                      </mc:Choice>
                      <mc:Fallback>
                        <p:oleObj name="Clip" r:id="rId56" imgW="475013" imgH="592853" progId="MS_ClipArt_Gallery.2">
                          <p:embed/>
                          <p:pic>
                            <p:nvPicPr>
                              <p:cNvPr id="4110" name="Object 8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11" name="Object 85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86" name="Clip" r:id="rId57" imgW="475013" imgH="592853" progId="MS_ClipArt_Gallery.2">
                          <p:embed/>
                        </p:oleObj>
                      </mc:Choice>
                      <mc:Fallback>
                        <p:oleObj name="Clip" r:id="rId57" imgW="475013" imgH="592853" progId="MS_ClipArt_Gallery.2">
                          <p:embed/>
                          <p:pic>
                            <p:nvPicPr>
                              <p:cNvPr id="4111" name="Object 8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12" name="Object 86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87" name="Clip" r:id="rId58" imgW="475013" imgH="592853" progId="MS_ClipArt_Gallery.2">
                          <p:embed/>
                        </p:oleObj>
                      </mc:Choice>
                      <mc:Fallback>
                        <p:oleObj name="Clip" r:id="rId58" imgW="475013" imgH="592853" progId="MS_ClipArt_Gallery.2">
                          <p:embed/>
                          <p:pic>
                            <p:nvPicPr>
                              <p:cNvPr id="4112" name="Object 8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sp>
        <p:nvSpPr>
          <p:cNvPr id="112727" name="WordArt 87"/>
          <p:cNvSpPr>
            <a:spLocks noChangeArrowheads="1" noChangeShapeType="1" noTextEdit="1"/>
          </p:cNvSpPr>
          <p:nvPr/>
        </p:nvSpPr>
        <p:spPr bwMode="auto">
          <a:xfrm>
            <a:off x="8534400" y="4495800"/>
            <a:ext cx="76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82312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2" grpId="1" animBg="1"/>
      <p:bldP spid="112643" grpId="0" animBg="1" autoUpdateAnimBg="0"/>
      <p:bldP spid="1126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4487862" y="10181"/>
            <a:ext cx="3970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2590800" y="609600"/>
          <a:ext cx="73914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" r:id="rId3" imgW="4062413" imgH="3452813" progId="MS_ClipArt_Gallery.2">
                  <p:embed/>
                </p:oleObj>
              </mc:Choice>
              <mc:Fallback>
                <p:oleObj name="Clip" r:id="rId3" imgW="4062413" imgH="3452813" progId="MS_ClipArt_Gallery.2">
                  <p:embed/>
                  <p:pic>
                    <p:nvPicPr>
                      <p:cNvPr id="1136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09600"/>
                        <a:ext cx="73914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5638800" y="25146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3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5241926" y="1371600"/>
          <a:ext cx="9763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6" y="1371600"/>
                        <a:ext cx="9763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4572000" y="2362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5334000" y="35814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36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6858000" y="2667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36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6477000" y="3810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36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10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3810000" y="33528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136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7924800" y="3429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136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429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6477000" y="1600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136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6858000" y="5715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altLang="en-US" sz="24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13678" name="WordArt 14"/>
          <p:cNvSpPr>
            <a:spLocks noChangeArrowheads="1" noChangeShapeType="1" noTextEdit="1"/>
          </p:cNvSpPr>
          <p:nvPr/>
        </p:nvSpPr>
        <p:spPr bwMode="auto">
          <a:xfrm>
            <a:off x="8686800" y="5334000"/>
            <a:ext cx="533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3679" name="WordArt 15"/>
          <p:cNvSpPr>
            <a:spLocks noChangeArrowheads="1" noChangeShapeType="1" noTextEdit="1"/>
          </p:cNvSpPr>
          <p:nvPr/>
        </p:nvSpPr>
        <p:spPr bwMode="auto">
          <a:xfrm>
            <a:off x="8458200" y="5867400"/>
            <a:ext cx="381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15930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7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3220871" y="194482"/>
            <a:ext cx="662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 ĐỘNG </a:t>
            </a:r>
            <a:r>
              <a:rPr kumimoji="1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1" lang="en-US" sz="6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899935" y="2027829"/>
            <a:ext cx="7526955" cy="1219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</a:t>
            </a:r>
            <a:r>
              <a:rPr kumimoji="0" lang="vi-VN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 vi 9</a:t>
            </a: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5989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543" y="1135087"/>
            <a:ext cx="113066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hết số quả táo ra bảng và cùng đếm (Đặt thẻ số) 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 tách theo ý</a:t>
            </a:r>
            <a:r>
              <a:rPr kumimoji="0" lang="nl-NL" sz="40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thích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 quả táo thành 2 phần bằng nhiều cách khác nhau và đặt thẻ số tương ứng. ( 1-8); (2-7); (3-6); (4-5)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 đó, gộp 2 phần táo đã tách lại, xem kết quả và đặt thẻ số tương ứng ( thẻ số 9)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8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1524000" y="0"/>
            <a:ext cx="9144000" cy="2209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8305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993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42969"/>
              </p:ext>
            </p:extLst>
          </p:nvPr>
        </p:nvGraphicFramePr>
        <p:xfrm>
          <a:off x="2590800" y="533400"/>
          <a:ext cx="9144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993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3400"/>
                        <a:ext cx="9144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34290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41910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993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48768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8" name="Object 10"/>
          <p:cNvGraphicFramePr>
            <a:graphicFrameLocks noChangeAspect="1"/>
          </p:cNvGraphicFramePr>
          <p:nvPr/>
        </p:nvGraphicFramePr>
        <p:xfrm>
          <a:off x="55626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62484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993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0" name="Object 12"/>
          <p:cNvGraphicFramePr>
            <a:graphicFrameLocks noChangeAspect="1"/>
          </p:cNvGraphicFramePr>
          <p:nvPr/>
        </p:nvGraphicFramePr>
        <p:xfrm>
          <a:off x="76200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993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1" name="Object 13"/>
          <p:cNvGraphicFramePr>
            <a:graphicFrameLocks noChangeAspect="1"/>
          </p:cNvGraphicFramePr>
          <p:nvPr/>
        </p:nvGraphicFramePr>
        <p:xfrm>
          <a:off x="6934200" y="60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0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Oval 18"/>
          <p:cNvSpPr>
            <a:spLocks noChangeArrowheads="1"/>
          </p:cNvSpPr>
          <p:nvPr/>
        </p:nvSpPr>
        <p:spPr bwMode="auto">
          <a:xfrm>
            <a:off x="1828800" y="3048000"/>
            <a:ext cx="4038600" cy="3276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99347" name="Object 19"/>
          <p:cNvGraphicFramePr>
            <a:graphicFrameLocks noGrp="1" noChangeAspect="1"/>
          </p:cNvGraphicFramePr>
          <p:nvPr>
            <p:ph/>
          </p:nvPr>
        </p:nvGraphicFramePr>
        <p:xfrm>
          <a:off x="3276600" y="40386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Oval 21"/>
          <p:cNvSpPr>
            <a:spLocks noChangeArrowheads="1"/>
          </p:cNvSpPr>
          <p:nvPr/>
        </p:nvSpPr>
        <p:spPr bwMode="auto">
          <a:xfrm>
            <a:off x="6096000" y="2895600"/>
            <a:ext cx="4572000" cy="3657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99359" name="Object 31"/>
          <p:cNvGraphicFramePr>
            <a:graphicFrameLocks noChangeAspect="1"/>
          </p:cNvGraphicFramePr>
          <p:nvPr/>
        </p:nvGraphicFramePr>
        <p:xfrm>
          <a:off x="7010400" y="34290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993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0" name="Object 32"/>
          <p:cNvGraphicFramePr>
            <a:graphicFrameLocks noChangeAspect="1"/>
          </p:cNvGraphicFramePr>
          <p:nvPr/>
        </p:nvGraphicFramePr>
        <p:xfrm>
          <a:off x="76962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9936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1" name="Object 33"/>
          <p:cNvGraphicFramePr>
            <a:graphicFrameLocks noChangeAspect="1"/>
          </p:cNvGraphicFramePr>
          <p:nvPr/>
        </p:nvGraphicFramePr>
        <p:xfrm>
          <a:off x="83820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9936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2" name="Object 34"/>
          <p:cNvGraphicFramePr>
            <a:graphicFrameLocks noChangeAspect="1"/>
          </p:cNvGraphicFramePr>
          <p:nvPr/>
        </p:nvGraphicFramePr>
        <p:xfrm>
          <a:off x="90678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9936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3" name="Object 35"/>
          <p:cNvGraphicFramePr>
            <a:graphicFrameLocks noChangeAspect="1"/>
          </p:cNvGraphicFramePr>
          <p:nvPr/>
        </p:nvGraphicFramePr>
        <p:xfrm>
          <a:off x="6858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9936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4" name="Object 36"/>
          <p:cNvGraphicFramePr>
            <a:graphicFrameLocks noChangeAspect="1"/>
          </p:cNvGraphicFramePr>
          <p:nvPr/>
        </p:nvGraphicFramePr>
        <p:xfrm>
          <a:off x="7620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9936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5" name="Object 37"/>
          <p:cNvGraphicFramePr>
            <a:graphicFrameLocks noChangeAspect="1"/>
          </p:cNvGraphicFramePr>
          <p:nvPr/>
        </p:nvGraphicFramePr>
        <p:xfrm>
          <a:off x="9067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Clip" r:id="rId21" imgW="475013" imgH="592853" progId="MS_ClipArt_Gallery.2">
                  <p:embed/>
                </p:oleObj>
              </mc:Choice>
              <mc:Fallback>
                <p:oleObj name="Clip" r:id="rId21" imgW="475013" imgH="592853" progId="MS_ClipArt_Gallery.2">
                  <p:embed/>
                  <p:pic>
                    <p:nvPicPr>
                      <p:cNvPr id="9936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6" name="Object 38"/>
          <p:cNvGraphicFramePr>
            <a:graphicFrameLocks noChangeAspect="1"/>
          </p:cNvGraphicFramePr>
          <p:nvPr/>
        </p:nvGraphicFramePr>
        <p:xfrm>
          <a:off x="8305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9936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7" name="WordArt 39"/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368" name="WordArt 40"/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9369" name="WordArt 41"/>
          <p:cNvSpPr>
            <a:spLocks noChangeArrowheads="1" noChangeShapeType="1" noTextEdit="1"/>
          </p:cNvSpPr>
          <p:nvPr/>
        </p:nvSpPr>
        <p:spPr bwMode="auto">
          <a:xfrm>
            <a:off x="9525000" y="838200"/>
            <a:ext cx="381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872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1953 -0.5148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251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新細明體</vt:lpstr>
      <vt:lpstr>.VnTime</vt:lpstr>
      <vt:lpstr>Arial</vt:lpstr>
      <vt:lpstr>Calibri</vt:lpstr>
      <vt:lpstr>Calibri Light</vt:lpstr>
      <vt:lpstr>等线</vt:lpstr>
      <vt:lpstr>Tahoma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 QUÝ THẦY CÔ ĐÃ THEO DÕI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2025-03-29T08:48:18Z</dcterms:created>
  <dcterms:modified xsi:type="dcterms:W3CDTF">2025-03-29T10:42:42Z</dcterms:modified>
</cp:coreProperties>
</file>