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0396-A9A9-0042-E550-49DF37715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3CD48-8D57-6C2F-83B3-4566EDF03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2AA6-2972-01AD-AF22-21D82B1F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004-8619-411F-B372-36FDAEDBF149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DEA22-C0B3-75F6-9E5C-E6414178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9B3F8-7396-EBB1-F351-E4EB8488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72F5-FB09-4823-B5DE-D29DF6A15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73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DF0B-D05B-3E8C-FD6D-CBD6380E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D97BD-71D1-82A9-68EC-B7FC1DA9A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FF682-B713-B0F0-1A00-F48113AC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004-8619-411F-B372-36FDAEDBF149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2D636-F86F-B0FA-5840-B3499780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B7893-ED92-9E91-C595-C841CC99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72F5-FB09-4823-B5DE-D29DF6A15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98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C302D-7FE5-0ED6-7F8A-1277A6BC0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F64A8-15A5-A492-7406-0A1BD40E3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F5E52-5B59-0260-B98F-E5EDB771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004-8619-411F-B372-36FDAEDBF149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337C3-D79B-0F02-934C-EC5D0D91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F7C3B-27FA-295B-8634-9038323E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72F5-FB09-4823-B5DE-D29DF6A15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8B55-DFC4-6316-2D61-29659E68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DB4B5-D48E-9067-9D35-79AC42DD6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5584B-1A71-FECC-BB6F-CAFA3247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004-8619-411F-B372-36FDAEDBF149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2112-E38C-225B-4397-5675DC6F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B59F9-2C08-7665-638B-A3B1975C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72F5-FB09-4823-B5DE-D29DF6A15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694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A1C9-AE8E-5135-45BD-488545A6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5DC86-811E-F0FA-2C2B-5D7115AE6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C07DD-D870-5F93-BC36-E5A8EBD2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004-8619-411F-B372-36FDAEDBF149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96A37-0DFA-7BB9-3889-A05CE294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9DDB9-46D9-AB5E-ADC1-240437EF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72F5-FB09-4823-B5DE-D29DF6A15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676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0E34-3E66-4DC3-79EA-71BA046B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E034-8329-DA5C-D882-A6871F37D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A0F39-378B-3DC6-63DD-ED99CE4D4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8F5FE-D23D-D575-2D60-F7E19230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004-8619-411F-B372-36FDAEDBF149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504F8-876A-34F2-D5EB-9FFD6296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366CC-2078-6B51-CA3D-B3509117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72F5-FB09-4823-B5DE-D29DF6A15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8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5ED2-86E6-6B96-DD0C-62FDF5AF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F28FE-0881-60A2-3970-C5806412C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B5486-4B28-F187-D71F-025A9E796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A2845-3725-7533-E91D-2624F7B4F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0997A-8CEA-4B99-480C-8DF95E826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DF744-D940-8708-D0E9-5F9863DA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004-8619-411F-B372-36FDAEDBF149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7BAA0-7D75-1C34-B1B4-5F769B98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68B4C-629F-4E59-5F44-2617DA3C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72F5-FB09-4823-B5DE-D29DF6A15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622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62F9-3E53-6489-7EF7-A3667528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0CB7-1EDC-A8DD-EA7E-6CF7C91D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004-8619-411F-B372-36FDAEDBF149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E8FC8-E549-765C-7DC4-B0FF9580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205F5-1B85-E051-6FEF-2F09C6EB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72F5-FB09-4823-B5DE-D29DF6A15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11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3AAD8-4AD4-3DBF-CDA1-D77B77A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004-8619-411F-B372-36FDAEDBF149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A280B-8CA9-52C3-D7CF-5DAD80B0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A917B-3142-ABF3-2D5F-A791EB8A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72F5-FB09-4823-B5DE-D29DF6A15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247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7878-2B6C-B4F4-EFE9-75223F4B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56EB-BE3F-4C40-56A4-C9ABA46C3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1877A-5392-EAA2-0A6C-C52A56321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93F0E-2A9F-0082-2B8E-F0198093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004-8619-411F-B372-36FDAEDBF149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DBE-5BBF-5783-D13F-30AD6B19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420BF-CF2B-04C3-1826-66CC98C5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72F5-FB09-4823-B5DE-D29DF6A15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3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3A4A-1056-C9DE-106F-1803C747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9BB47-82F7-8676-6E43-EE8E83C2A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782F9-17A0-71EE-7572-B0ED4777B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6B19B-3ED0-B84B-4D33-3E0BE020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004-8619-411F-B372-36FDAEDBF149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B4863-2429-D9BE-9B8A-4964BAB5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5A659-0438-BC1F-5C99-EB4B6F25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72F5-FB09-4823-B5DE-D29DF6A15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54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38EEAD-AB25-BD00-D792-2E23E5F9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FCC14-7668-BFC8-4BCB-A436036CA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E811-52EF-C3C3-923D-96B2DA5E9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9004-8619-411F-B372-36FDAEDBF149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0226-7512-878C-2E75-96D6D27CA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1FB36-ABD9-E0FF-325A-46A3E1318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72F5-FB09-4823-B5DE-D29DF6A15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2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5EA2-2D7A-5DAA-121B-9925529B47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3FD07-AAF7-1C67-D6D1-9130B946A3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rang 3 - Tổng hợp các quizz game chuyên nghiệp, miễn phí - Canva">
            <a:extLst>
              <a:ext uri="{FF2B5EF4-FFF2-40B4-BE49-F238E27FC236}">
                <a16:creationId xmlns:a16="http://schemas.microsoft.com/office/drawing/2014/main" id="{C4FBDEFC-D7FD-7B2A-AF80-64FD895E5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7A30B-4A83-C6DD-296C-03A3D7647FC0}"/>
              </a:ext>
            </a:extLst>
          </p:cNvPr>
          <p:cNvSpPr txBox="1"/>
          <p:nvPr/>
        </p:nvSpPr>
        <p:spPr>
          <a:xfrm>
            <a:off x="1302327" y="887373"/>
            <a:ext cx="92086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/>
              <a:t>TRƯỜNG MẦM NON HOA QUỲNH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vi-VN" sz="2800" dirty="0"/>
          </a:p>
          <a:p>
            <a:pPr algn="ctr"/>
            <a:r>
              <a:rPr lang="vi-VN" sz="2400" dirty="0"/>
              <a:t>LĨNH VỰC PHÁT TRIỂN NGÔN NGỮ</a:t>
            </a:r>
          </a:p>
          <a:p>
            <a:pPr algn="ctr"/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 ĐÓNG VAI THEO LỜI DẪN CHUYỆN CỦA GIÁO VIÊN QUA CÂU TRUYỆN </a:t>
            </a:r>
          </a:p>
          <a:p>
            <a:pPr algn="ctr"/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BA NGƯỜI BẠN ”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GIÁO VIÊN: NGUYỄN TRANG KIM HÒA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LỨA TUỔI: 3 – 4 TUỔI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994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90A7-95E5-1709-5322-3392A788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762D9-A4A3-CD09-9122-4ED2ABEE2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Hướng dẫn tạo Desktop background Canva Đơn giản và lý tưởng">
            <a:extLst>
              <a:ext uri="{FF2B5EF4-FFF2-40B4-BE49-F238E27FC236}">
                <a16:creationId xmlns:a16="http://schemas.microsoft.com/office/drawing/2014/main" id="{F7B46C09-A594-2FCB-5D18-080A9EDA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EE3D3-1D46-321E-EAF0-225B1EEC9A43}"/>
              </a:ext>
            </a:extLst>
          </p:cNvPr>
          <p:cNvSpPr txBox="1"/>
          <p:nvPr/>
        </p:nvSpPr>
        <p:spPr>
          <a:xfrm>
            <a:off x="3833091" y="2207492"/>
            <a:ext cx="544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HOẠT ĐỘNG 2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8067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BC49-E88B-CFE4-441E-A793604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FE88-4043-CF7E-7935-8AA61167A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Tải ngay 600 mẫu Background desktop canva Chất lượng cao và sáng tạo">
            <a:extLst>
              <a:ext uri="{FF2B5EF4-FFF2-40B4-BE49-F238E27FC236}">
                <a16:creationId xmlns:a16="http://schemas.microsoft.com/office/drawing/2014/main" id="{9F733D03-5102-1347-4CF5-A835E311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5E558-3438-B740-6782-EAE3AABF0AC6}"/>
              </a:ext>
            </a:extLst>
          </p:cNvPr>
          <p:cNvSpPr txBox="1"/>
          <p:nvPr/>
        </p:nvSpPr>
        <p:spPr>
          <a:xfrm>
            <a:off x="2022764" y="803564"/>
            <a:ext cx="495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HOẠT ĐỘNG 1:</a:t>
            </a:r>
          </a:p>
        </p:txBody>
      </p:sp>
      <p:pic>
        <p:nvPicPr>
          <p:cNvPr id="2050" name="Picture 2" descr="Chuyện Kể Bé Nghe - Ba Người Bạn | Series Câu Chuyện Trước Khi Đi Ngủ">
            <a:extLst>
              <a:ext uri="{FF2B5EF4-FFF2-40B4-BE49-F238E27FC236}">
                <a16:creationId xmlns:a16="http://schemas.microsoft.com/office/drawing/2014/main" id="{8145EBC3-D4DC-6295-7BAE-BD66E46A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97" y="1449895"/>
            <a:ext cx="9167606" cy="4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2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FB28-ECBF-226D-8EE1-A50DC890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90FCE-1D74-EFEE-AA8B-2758507D3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B2862-1116-FA21-49E7-C881094F3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34" y="0"/>
            <a:ext cx="979333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6C55E2-0DC3-ECC9-9A2B-9D85B66F0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2" y="995023"/>
            <a:ext cx="11069595" cy="486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C79447-B1B8-5E5E-3FBD-A3C2CF887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"/>
            <a:ext cx="12192000" cy="68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8F67-F2BF-9CB9-DA2E-ED9329CE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5E11C-F0EB-8488-7929-DB923D091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537EC4-6240-BD20-F51D-63AEE6BC1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CD0F-C11A-FC23-95B3-11CF74F3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6819-AB57-19E0-F59E-1595C8F59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90C8DC-204F-A0CD-3BC7-5A04D9D80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D453-E44B-D3FE-3C13-4DBC6C4E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F72B2-750F-FB68-33F8-F587A37EE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98B797-3C98-8D74-1817-CFDDB36CA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4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3B1D-5FD1-F682-C10F-BA1E50A8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5D61-EF4A-599E-B922-457CE1440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8825CF-5E27-C583-68E1-6E45CE9D2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9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9A4E-11B2-7D4A-AE54-95BF5BFC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FF16E-597E-1EB5-0C0D-54A427177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60D65E-B5A8-DE62-1AD0-09D48B398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2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E8AE-A7AE-2B08-7DC7-9D7D5553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E8014-8EA8-FE1E-02DD-71B719BA3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D8827C-3370-7EB5-68E4-FBEBE3F7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9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84896903989</dc:creator>
  <cp:lastModifiedBy>84896903989</cp:lastModifiedBy>
  <cp:revision>1</cp:revision>
  <dcterms:created xsi:type="dcterms:W3CDTF">2025-01-31T06:45:45Z</dcterms:created>
  <dcterms:modified xsi:type="dcterms:W3CDTF">2025-01-31T06:51:02Z</dcterms:modified>
</cp:coreProperties>
</file>