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9B8B-4A33-405E-8CEE-514CA732F201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36D5-BCCA-489B-86F7-CDDE1853C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13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9B8B-4A33-405E-8CEE-514CA732F201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36D5-BCCA-489B-86F7-CDDE1853C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42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9B8B-4A33-405E-8CEE-514CA732F201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36D5-BCCA-489B-86F7-CDDE1853C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7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9B8B-4A33-405E-8CEE-514CA732F201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36D5-BCCA-489B-86F7-CDDE1853C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9B8B-4A33-405E-8CEE-514CA732F201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36D5-BCCA-489B-86F7-CDDE1853C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66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9B8B-4A33-405E-8CEE-514CA732F201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36D5-BCCA-489B-86F7-CDDE1853C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64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9B8B-4A33-405E-8CEE-514CA732F201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36D5-BCCA-489B-86F7-CDDE1853C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3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9B8B-4A33-405E-8CEE-514CA732F201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36D5-BCCA-489B-86F7-CDDE1853C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30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9B8B-4A33-405E-8CEE-514CA732F201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36D5-BCCA-489B-86F7-CDDE1853C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1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9B8B-4A33-405E-8CEE-514CA732F201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36D5-BCCA-489B-86F7-CDDE1853C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9B8B-4A33-405E-8CEE-514CA732F201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36D5-BCCA-489B-86F7-CDDE1853C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66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29B8B-4A33-405E-8CEE-514CA732F201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336D5-BCCA-489B-86F7-CDDE1853C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2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78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9convert.com - Truyện gấu con chia quà  Kể truyện bé nghe Dạy học mầm non  Truyện mầm non lứa tuổi 45 tuổi_360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812265"/>
            <a:ext cx="9303945" cy="523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789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83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DELLTN</dc:creator>
  <cp:lastModifiedBy>DELLTN</cp:lastModifiedBy>
  <cp:revision>1</cp:revision>
  <dcterms:created xsi:type="dcterms:W3CDTF">2025-01-21T10:12:23Z</dcterms:created>
  <dcterms:modified xsi:type="dcterms:W3CDTF">2025-01-21T10:12:38Z</dcterms:modified>
</cp:coreProperties>
</file>