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62" r:id="rId3"/>
    <p:sldId id="350" r:id="rId4"/>
    <p:sldId id="335" r:id="rId5"/>
    <p:sldId id="371" r:id="rId6"/>
    <p:sldId id="290" r:id="rId7"/>
    <p:sldId id="300" r:id="rId8"/>
    <p:sldId id="339" r:id="rId9"/>
    <p:sldId id="337" r:id="rId10"/>
    <p:sldId id="304" r:id="rId11"/>
    <p:sldId id="305" r:id="rId12"/>
    <p:sldId id="374" r:id="rId13"/>
    <p:sldId id="348" r:id="rId14"/>
    <p:sldId id="3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07" autoAdjust="0"/>
  </p:normalViewPr>
  <p:slideViewPr>
    <p:cSldViewPr>
      <p:cViewPr varScale="1">
        <p:scale>
          <a:sx n="66" d="100"/>
          <a:sy n="66" d="100"/>
        </p:scale>
        <p:origin x="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29AAD-596B-461D-AF26-267B53EF616C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D38B9-C56D-481A-A102-17AC24E11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38B9-C56D-481A-A102-17AC24E111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38B9-C56D-481A-A102-17AC24E111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73683-5B93-40A4-9CBE-20BFFEC5A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313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097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414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7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52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516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8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554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2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50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1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F33A-6AD0-4642-9A6A-47B32D96D146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5B573-FA4E-418A-A339-C556B1F54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DC6C-15EE-43BC-84BC-EF44CDA7F40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03/01/2025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22C62-DF3E-4793-8889-5B45CDBFF8F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78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399" y="1415653"/>
            <a:ext cx="9144000" cy="2426494"/>
          </a:xfrm>
        </p:spPr>
        <p:txBody>
          <a:bodyPr/>
          <a:lstStyle/>
          <a:p>
            <a:pPr>
              <a:defRPr/>
            </a:pP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N, 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5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1" y="4035189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Magnolia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733800"/>
            <a:ext cx="2286000" cy="18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Magnolia-01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733799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1189" r="1636"/>
          <a:stretch>
            <a:fillRect/>
          </a:stretch>
        </p:blipFill>
        <p:spPr bwMode="auto">
          <a:xfrm>
            <a:off x="0" y="23812"/>
            <a:ext cx="113823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458118" y="584200"/>
            <a:ext cx="6532563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66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VẤP</a:t>
            </a:r>
          </a:p>
          <a:p>
            <a:pPr algn="ctr"/>
            <a:r>
              <a:rPr lang="vi-VN" sz="3600" b="1" kern="10" dirty="0">
                <a:ln w="66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QUỲNH</a:t>
            </a:r>
            <a:endParaRPr lang="en-US" sz="3600" b="1" kern="10" dirty="0">
              <a:ln w="66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16013" y="5827258"/>
            <a:ext cx="3698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altLang="en-US" sz="1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18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NGỌC DIỄM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2954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Trò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6000" b="1" dirty="0" err="1" smtClean="0">
                <a:solidFill>
                  <a:srgbClr val="FF0000"/>
                </a:solidFill>
              </a:rPr>
              <a:t>Thử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tài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yêu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179196-sandal-cho-b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76200"/>
            <a:ext cx="2435225" cy="213677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228600" y="2294255"/>
            <a:ext cx="2124075" cy="931545"/>
          </a:xfrm>
        </p:spPr>
        <p:txBody>
          <a:bodyPr>
            <a:normAutofit fontScale="90000"/>
          </a:bodyPr>
          <a:lstStyle/>
          <a:p>
            <a:r>
              <a:rPr lang="vi-VN" altLang="en-US" dirty="0">
                <a:latin typeface="+mn-lt"/>
                <a:cs typeface="Calibri" panose="020F0502020204030204" charset="0"/>
              </a:rPr>
              <a:t>đôi </a:t>
            </a:r>
            <a:r>
              <a:rPr lang="vi-VN" altLang="en-US" dirty="0">
                <a:latin typeface="+mn-lt"/>
                <a:cs typeface="+mj-lt"/>
              </a:rPr>
              <a:t>g</a:t>
            </a:r>
            <a:r>
              <a:rPr lang="vi-VN" altLang="en-US" dirty="0">
                <a:latin typeface="+mn-lt"/>
                <a:cs typeface="Calibri" panose="020F0502020204030204" charset="0"/>
              </a:rPr>
              <a:t>ià</a:t>
            </a:r>
            <a:r>
              <a:rPr lang="vi-VN" altLang="en-US" sz="4800" dirty="0">
                <a:latin typeface="+mn-lt"/>
                <a:cs typeface="Calibri" panose="020F0502020204030204" charset="0"/>
              </a:rPr>
              <a:t>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5033"/>
            <a:ext cx="2705100" cy="2362200"/>
          </a:xfrm>
          <a:prstGeom prst="rect">
            <a:avLst/>
          </a:prstGeom>
        </p:spPr>
      </p:pic>
      <p:sp>
        <p:nvSpPr>
          <p:cNvPr id="7" name="Title 5"/>
          <p:cNvSpPr txBox="1"/>
          <p:nvPr/>
        </p:nvSpPr>
        <p:spPr>
          <a:xfrm>
            <a:off x="6396037" y="2429827"/>
            <a:ext cx="2124075" cy="931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</a:rPr>
              <a:t>c</a:t>
            </a:r>
            <a:r>
              <a:rPr kumimoji="0" lang="vi-V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</a:rPr>
              <a:t>on mèo</a:t>
            </a:r>
            <a:endParaRPr kumimoji="0" lang="vi-V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665643"/>
            <a:ext cx="2495550" cy="2209800"/>
          </a:xfrm>
          <a:prstGeom prst="rect">
            <a:avLst/>
          </a:prstGeom>
        </p:spPr>
      </p:pic>
      <p:sp>
        <p:nvSpPr>
          <p:cNvPr id="9" name="Title 5"/>
          <p:cNvSpPr txBox="1"/>
          <p:nvPr/>
        </p:nvSpPr>
        <p:spPr>
          <a:xfrm>
            <a:off x="152400" y="5867400"/>
            <a:ext cx="2124075" cy="931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</a:rPr>
              <a:t>c</a:t>
            </a:r>
            <a:r>
              <a:rPr kumimoji="0" lang="vi-V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</a:rPr>
              <a:t>on công</a:t>
            </a:r>
            <a:endParaRPr kumimoji="0" lang="vi-V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6200"/>
            <a:ext cx="2286000" cy="2133600"/>
          </a:xfrm>
          <a:prstGeom prst="rect">
            <a:avLst/>
          </a:prstGeom>
        </p:spPr>
      </p:pic>
      <p:sp>
        <p:nvSpPr>
          <p:cNvPr id="11" name="Title 5"/>
          <p:cNvSpPr txBox="1"/>
          <p:nvPr/>
        </p:nvSpPr>
        <p:spPr>
          <a:xfrm>
            <a:off x="6715125" y="5909310"/>
            <a:ext cx="2124075" cy="931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</a:rPr>
              <a:t>c</a:t>
            </a:r>
            <a:r>
              <a:rPr kumimoji="0" lang="vi-V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j-ea"/>
                <a:cs typeface="Calibri" panose="020F0502020204030204" charset="0"/>
              </a:rPr>
              <a:t>ông an</a:t>
            </a:r>
            <a:endParaRPr kumimoji="0" lang="vi-V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2743200" y="2399136"/>
            <a:ext cx="3362325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400" b="0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</a:t>
            </a:r>
            <a:endParaRPr kumimoji="0" lang="vi-VN" sz="34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CC33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299073" y="4566549"/>
            <a:ext cx="1254127" cy="9198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1"/>
          </p:cNvCxnSpPr>
          <p:nvPr/>
        </p:nvCxnSpPr>
        <p:spPr>
          <a:xfrm flipH="1">
            <a:off x="4724400" y="1236133"/>
            <a:ext cx="1524000" cy="11811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3"/>
          </p:cNvCxnSpPr>
          <p:nvPr/>
        </p:nvCxnSpPr>
        <p:spPr>
          <a:xfrm flipV="1">
            <a:off x="2622550" y="3741843"/>
            <a:ext cx="857250" cy="1028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Smiley Face 1"/>
          <p:cNvSpPr/>
          <p:nvPr/>
        </p:nvSpPr>
        <p:spPr>
          <a:xfrm>
            <a:off x="2743200" y="1236133"/>
            <a:ext cx="1066800" cy="976842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442217025-oc-d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4114800" cy="4386262"/>
          </a:xfrm>
          <a:prstGeom prst="rect">
            <a:avLst/>
          </a:prstGeom>
        </p:spPr>
      </p:pic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rcRect l="23495" t="25954" r="17769" b="9162"/>
          <a:stretch>
            <a:fillRect/>
          </a:stretch>
        </p:blipFill>
        <p:spPr>
          <a:xfrm>
            <a:off x="2133600" y="5715000"/>
            <a:ext cx="4572000" cy="1143000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457200" y="1219200"/>
            <a:ext cx="1676400" cy="1600200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6-Point Star 7"/>
          <p:cNvSpPr/>
          <p:nvPr/>
        </p:nvSpPr>
        <p:spPr>
          <a:xfrm>
            <a:off x="381000" y="3657600"/>
            <a:ext cx="1676400" cy="12954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7086600" y="1600200"/>
            <a:ext cx="1676400" cy="17526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7010400" y="4278086"/>
            <a:ext cx="1676400" cy="1752600"/>
          </a:xfrm>
          <a:prstGeom prst="star6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icture7.png"/>
          <p:cNvPicPr>
            <a:picLocks noChangeAspect="1"/>
          </p:cNvPicPr>
          <p:nvPr/>
        </p:nvPicPr>
        <p:blipFill>
          <a:blip r:embed="rId4"/>
          <a:srcRect l="39232" t="16841" r="36294" b="261"/>
          <a:stretch>
            <a:fillRect/>
          </a:stretch>
        </p:blipFill>
        <p:spPr>
          <a:xfrm>
            <a:off x="2057400" y="5280810"/>
            <a:ext cx="1676400" cy="1676400"/>
          </a:xfrm>
          <a:prstGeom prst="rect">
            <a:avLst/>
          </a:prstGeom>
        </p:spPr>
      </p:pic>
      <p:pic>
        <p:nvPicPr>
          <p:cNvPr id="12" name="Picture 11" descr="Picture28.png"/>
          <p:cNvPicPr>
            <a:picLocks noChangeAspect="1"/>
          </p:cNvPicPr>
          <p:nvPr/>
        </p:nvPicPr>
        <p:blipFill>
          <a:blip r:embed="rId5"/>
          <a:srcRect l="44127" t="21855" r="46084" b="7783"/>
          <a:stretch>
            <a:fillRect/>
          </a:stretch>
        </p:blipFill>
        <p:spPr>
          <a:xfrm>
            <a:off x="1066800" y="1524000"/>
            <a:ext cx="381000" cy="1143000"/>
          </a:xfrm>
          <a:prstGeom prst="rect">
            <a:avLst/>
          </a:prstGeom>
        </p:spPr>
      </p:pic>
      <p:pic>
        <p:nvPicPr>
          <p:cNvPr id="13" name="Picture 12" descr="Picture10.png"/>
          <p:cNvPicPr>
            <a:picLocks noChangeAspect="1"/>
          </p:cNvPicPr>
          <p:nvPr/>
        </p:nvPicPr>
        <p:blipFill>
          <a:blip r:embed="rId6"/>
          <a:srcRect l="42751" r="42546" b="-4588"/>
          <a:stretch>
            <a:fillRect/>
          </a:stretch>
        </p:blipFill>
        <p:spPr>
          <a:xfrm>
            <a:off x="7391400" y="4191000"/>
            <a:ext cx="762000" cy="1600201"/>
          </a:xfrm>
          <a:prstGeom prst="rect">
            <a:avLst/>
          </a:prstGeom>
        </p:spPr>
      </p:pic>
      <p:pic>
        <p:nvPicPr>
          <p:cNvPr id="14" name="Picture 13" descr="Picture1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0620" y="3109005"/>
            <a:ext cx="4739640" cy="1766086"/>
          </a:xfrm>
          <a:prstGeom prst="rect">
            <a:avLst/>
          </a:prstGeom>
        </p:spPr>
      </p:pic>
      <p:pic>
        <p:nvPicPr>
          <p:cNvPr id="15" name="Picture 14" descr="Picture7.png"/>
          <p:cNvPicPr>
            <a:picLocks noChangeAspect="1"/>
          </p:cNvPicPr>
          <p:nvPr/>
        </p:nvPicPr>
        <p:blipFill>
          <a:blip r:embed="rId4"/>
          <a:srcRect l="39232" t="16841" r="36294" b="261"/>
          <a:stretch>
            <a:fillRect/>
          </a:stretch>
        </p:blipFill>
        <p:spPr>
          <a:xfrm>
            <a:off x="7239000" y="1455420"/>
            <a:ext cx="1676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81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0" descr="GRTR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1371600" y="1295400"/>
            <a:ext cx="990600" cy="990600"/>
            <a:chOff x="1292" y="2809"/>
            <a:chExt cx="227" cy="305"/>
          </a:xfrm>
        </p:grpSpPr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8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solidFill>
                      <a:srgbClr val="FADD32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9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0 w 150"/>
                <a:gd name="T1" fmla="*/ 2 h 250"/>
                <a:gd name="T2" fmla="*/ 0 w 150"/>
                <a:gd name="T3" fmla="*/ 22 h 250"/>
                <a:gd name="T4" fmla="*/ 1 w 150"/>
                <a:gd name="T5" fmla="*/ 29 h 250"/>
                <a:gd name="T6" fmla="*/ 2 w 150"/>
                <a:gd name="T7" fmla="*/ 36 h 250"/>
                <a:gd name="T8" fmla="*/ 3 w 150"/>
                <a:gd name="T9" fmla="*/ 22 h 250"/>
                <a:gd name="T10" fmla="*/ 1 w 150"/>
                <a:gd name="T11" fmla="*/ 9 h 250"/>
                <a:gd name="T12" fmla="*/ 0 w 150"/>
                <a:gd name="T13" fmla="*/ 2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2895600" y="685800"/>
            <a:ext cx="990600" cy="990600"/>
            <a:chOff x="1292" y="2809"/>
            <a:chExt cx="227" cy="305"/>
          </a:xfrm>
        </p:grpSpPr>
        <p:grpSp>
          <p:nvGrpSpPr>
            <p:cNvPr id="11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13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solidFill>
                      <a:srgbClr val="FADD32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4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0 w 150"/>
                <a:gd name="T1" fmla="*/ 2 h 250"/>
                <a:gd name="T2" fmla="*/ 0 w 150"/>
                <a:gd name="T3" fmla="*/ 22 h 250"/>
                <a:gd name="T4" fmla="*/ 1 w 150"/>
                <a:gd name="T5" fmla="*/ 29 h 250"/>
                <a:gd name="T6" fmla="*/ 2 w 150"/>
                <a:gd name="T7" fmla="*/ 36 h 250"/>
                <a:gd name="T8" fmla="*/ 3 w 150"/>
                <a:gd name="T9" fmla="*/ 22 h 250"/>
                <a:gd name="T10" fmla="*/ 1 w 150"/>
                <a:gd name="T11" fmla="*/ 9 h 250"/>
                <a:gd name="T12" fmla="*/ 0 w 150"/>
                <a:gd name="T13" fmla="*/ 2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4648200" y="685800"/>
            <a:ext cx="990600" cy="990600"/>
            <a:chOff x="1292" y="2809"/>
            <a:chExt cx="227" cy="305"/>
          </a:xfrm>
        </p:grpSpPr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18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solidFill>
                      <a:srgbClr val="FADD32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19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0 w 150"/>
                <a:gd name="T1" fmla="*/ 2 h 250"/>
                <a:gd name="T2" fmla="*/ 0 w 150"/>
                <a:gd name="T3" fmla="*/ 22 h 250"/>
                <a:gd name="T4" fmla="*/ 1 w 150"/>
                <a:gd name="T5" fmla="*/ 29 h 250"/>
                <a:gd name="T6" fmla="*/ 2 w 150"/>
                <a:gd name="T7" fmla="*/ 36 h 250"/>
                <a:gd name="T8" fmla="*/ 3 w 150"/>
                <a:gd name="T9" fmla="*/ 22 h 250"/>
                <a:gd name="T10" fmla="*/ 1 w 150"/>
                <a:gd name="T11" fmla="*/ 9 h 250"/>
                <a:gd name="T12" fmla="*/ 0 w 150"/>
                <a:gd name="T13" fmla="*/ 2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20" name="Group 72"/>
          <p:cNvGrpSpPr>
            <a:grpSpLocks/>
          </p:cNvGrpSpPr>
          <p:nvPr/>
        </p:nvGrpSpPr>
        <p:grpSpPr bwMode="auto">
          <a:xfrm>
            <a:off x="3276600" y="1905000"/>
            <a:ext cx="990600" cy="990600"/>
            <a:chOff x="1292" y="2809"/>
            <a:chExt cx="227" cy="305"/>
          </a:xfrm>
        </p:grpSpPr>
        <p:grpSp>
          <p:nvGrpSpPr>
            <p:cNvPr id="21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23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solidFill>
                      <a:srgbClr val="FADD32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24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0 w 150"/>
                <a:gd name="T1" fmla="*/ 2 h 250"/>
                <a:gd name="T2" fmla="*/ 0 w 150"/>
                <a:gd name="T3" fmla="*/ 22 h 250"/>
                <a:gd name="T4" fmla="*/ 1 w 150"/>
                <a:gd name="T5" fmla="*/ 29 h 250"/>
                <a:gd name="T6" fmla="*/ 2 w 150"/>
                <a:gd name="T7" fmla="*/ 36 h 250"/>
                <a:gd name="T8" fmla="*/ 3 w 150"/>
                <a:gd name="T9" fmla="*/ 22 h 250"/>
                <a:gd name="T10" fmla="*/ 1 w 150"/>
                <a:gd name="T11" fmla="*/ 9 h 250"/>
                <a:gd name="T12" fmla="*/ 0 w 150"/>
                <a:gd name="T13" fmla="*/ 2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6781800" y="1066800"/>
            <a:ext cx="990600" cy="990600"/>
            <a:chOff x="1292" y="2809"/>
            <a:chExt cx="227" cy="305"/>
          </a:xfrm>
        </p:grpSpPr>
        <p:grpSp>
          <p:nvGrpSpPr>
            <p:cNvPr id="26" name="Group 73"/>
            <p:cNvGrpSpPr>
              <a:grpSpLocks/>
            </p:cNvGrpSpPr>
            <p:nvPr/>
          </p:nvGrpSpPr>
          <p:grpSpPr bwMode="auto">
            <a:xfrm>
              <a:off x="1292" y="2832"/>
              <a:ext cx="227" cy="282"/>
              <a:chOff x="1292" y="2832"/>
              <a:chExt cx="227" cy="282"/>
            </a:xfrm>
          </p:grpSpPr>
          <p:sp>
            <p:nvSpPr>
              <p:cNvPr id="28" name="Oval 74"/>
              <p:cNvSpPr>
                <a:spLocks noChangeArrowheads="1"/>
              </p:cNvSpPr>
              <p:nvPr/>
            </p:nvSpPr>
            <p:spPr bwMode="auto">
              <a:xfrm>
                <a:off x="1292" y="2886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solidFill>
                      <a:srgbClr val="FADD32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0 w 150"/>
                <a:gd name="T1" fmla="*/ 2 h 250"/>
                <a:gd name="T2" fmla="*/ 0 w 150"/>
                <a:gd name="T3" fmla="*/ 22 h 250"/>
                <a:gd name="T4" fmla="*/ 1 w 150"/>
                <a:gd name="T5" fmla="*/ 29 h 250"/>
                <a:gd name="T6" fmla="*/ 2 w 150"/>
                <a:gd name="T7" fmla="*/ 36 h 250"/>
                <a:gd name="T8" fmla="*/ 3 w 150"/>
                <a:gd name="T9" fmla="*/ 22 h 250"/>
                <a:gd name="T10" fmla="*/ 1 w 150"/>
                <a:gd name="T11" fmla="*/ 9 h 250"/>
                <a:gd name="T12" fmla="*/ 0 w 150"/>
                <a:gd name="T13" fmla="*/ 2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grpSp>
        <p:nvGrpSpPr>
          <p:cNvPr id="30" name="Group 72"/>
          <p:cNvGrpSpPr>
            <a:grpSpLocks/>
          </p:cNvGrpSpPr>
          <p:nvPr/>
        </p:nvGrpSpPr>
        <p:grpSpPr bwMode="auto">
          <a:xfrm>
            <a:off x="5257799" y="1828801"/>
            <a:ext cx="1056058" cy="967865"/>
            <a:chOff x="1292" y="2809"/>
            <a:chExt cx="242" cy="298"/>
          </a:xfrm>
        </p:grpSpPr>
        <p:grpSp>
          <p:nvGrpSpPr>
            <p:cNvPr id="31" name="Group 73"/>
            <p:cNvGrpSpPr>
              <a:grpSpLocks/>
            </p:cNvGrpSpPr>
            <p:nvPr/>
          </p:nvGrpSpPr>
          <p:grpSpPr bwMode="auto">
            <a:xfrm>
              <a:off x="1292" y="2832"/>
              <a:ext cx="242" cy="275"/>
              <a:chOff x="1292" y="2832"/>
              <a:chExt cx="242" cy="275"/>
            </a:xfrm>
          </p:grpSpPr>
          <p:sp>
            <p:nvSpPr>
              <p:cNvPr id="33" name="Oval 74"/>
              <p:cNvSpPr>
                <a:spLocks noChangeArrowheads="1"/>
              </p:cNvSpPr>
              <p:nvPr/>
            </p:nvSpPr>
            <p:spPr bwMode="auto">
              <a:xfrm>
                <a:off x="1307" y="2879"/>
                <a:ext cx="227" cy="22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4000" b="1" dirty="0">
                    <a:solidFill>
                      <a:srgbClr val="FADD32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34" name="Freeform 75"/>
              <p:cNvSpPr>
                <a:spLocks/>
              </p:cNvSpPr>
              <p:nvPr/>
            </p:nvSpPr>
            <p:spPr bwMode="auto">
              <a:xfrm>
                <a:off x="1292" y="2832"/>
                <a:ext cx="91" cy="54"/>
              </a:xfrm>
              <a:custGeom>
                <a:avLst/>
                <a:gdLst>
                  <a:gd name="T0" fmla="*/ 91 w 91"/>
                  <a:gd name="T1" fmla="*/ 54 h 54"/>
                  <a:gd name="T2" fmla="*/ 46 w 91"/>
                  <a:gd name="T3" fmla="*/ 8 h 54"/>
                  <a:gd name="T4" fmla="*/ 0 w 91"/>
                  <a:gd name="T5" fmla="*/ 8 h 54"/>
                  <a:gd name="T6" fmla="*/ 0 60000 65536"/>
                  <a:gd name="T7" fmla="*/ 0 60000 65536"/>
                  <a:gd name="T8" fmla="*/ 0 60000 65536"/>
                  <a:gd name="T9" fmla="*/ 0 w 91"/>
                  <a:gd name="T10" fmla="*/ 0 h 54"/>
                  <a:gd name="T11" fmla="*/ 91 w 91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" h="54">
                    <a:moveTo>
                      <a:pt x="91" y="54"/>
                    </a:moveTo>
                    <a:cubicBezTo>
                      <a:pt x="76" y="35"/>
                      <a:pt x="61" y="16"/>
                      <a:pt x="46" y="8"/>
                    </a:cubicBezTo>
                    <a:cubicBezTo>
                      <a:pt x="31" y="0"/>
                      <a:pt x="8" y="8"/>
                      <a:pt x="0" y="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Freeform 76"/>
            <p:cNvSpPr>
              <a:spLocks/>
            </p:cNvSpPr>
            <p:nvPr/>
          </p:nvSpPr>
          <p:spPr bwMode="auto">
            <a:xfrm rot="2859729">
              <a:off x="1400" y="2763"/>
              <a:ext cx="40" cy="132"/>
            </a:xfrm>
            <a:custGeom>
              <a:avLst/>
              <a:gdLst>
                <a:gd name="T0" fmla="*/ 0 w 150"/>
                <a:gd name="T1" fmla="*/ 2 h 250"/>
                <a:gd name="T2" fmla="*/ 0 w 150"/>
                <a:gd name="T3" fmla="*/ 22 h 250"/>
                <a:gd name="T4" fmla="*/ 1 w 150"/>
                <a:gd name="T5" fmla="*/ 29 h 250"/>
                <a:gd name="T6" fmla="*/ 2 w 150"/>
                <a:gd name="T7" fmla="*/ 36 h 250"/>
                <a:gd name="T8" fmla="*/ 3 w 150"/>
                <a:gd name="T9" fmla="*/ 22 h 250"/>
                <a:gd name="T10" fmla="*/ 1 w 150"/>
                <a:gd name="T11" fmla="*/ 9 h 250"/>
                <a:gd name="T12" fmla="*/ 0 w 150"/>
                <a:gd name="T13" fmla="*/ 2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0"/>
                <a:gd name="T22" fmla="*/ 0 h 250"/>
                <a:gd name="T23" fmla="*/ 150 w 150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0" h="250">
                  <a:moveTo>
                    <a:pt x="7" y="15"/>
                  </a:moveTo>
                  <a:cubicBezTo>
                    <a:pt x="0" y="30"/>
                    <a:pt x="0" y="121"/>
                    <a:pt x="7" y="151"/>
                  </a:cubicBezTo>
                  <a:cubicBezTo>
                    <a:pt x="14" y="181"/>
                    <a:pt x="37" y="182"/>
                    <a:pt x="52" y="197"/>
                  </a:cubicBezTo>
                  <a:cubicBezTo>
                    <a:pt x="67" y="212"/>
                    <a:pt x="82" y="250"/>
                    <a:pt x="97" y="242"/>
                  </a:cubicBezTo>
                  <a:cubicBezTo>
                    <a:pt x="112" y="234"/>
                    <a:pt x="150" y="181"/>
                    <a:pt x="143" y="151"/>
                  </a:cubicBezTo>
                  <a:cubicBezTo>
                    <a:pt x="136" y="121"/>
                    <a:pt x="75" y="83"/>
                    <a:pt x="52" y="60"/>
                  </a:cubicBezTo>
                  <a:cubicBezTo>
                    <a:pt x="29" y="37"/>
                    <a:pt x="14" y="0"/>
                    <a:pt x="7" y="15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</p:grpSp>
      <p:sp>
        <p:nvSpPr>
          <p:cNvPr id="36" name="AutoShape 36"/>
          <p:cNvSpPr>
            <a:spLocks noChangeArrowheads="1"/>
          </p:cNvSpPr>
          <p:nvPr/>
        </p:nvSpPr>
        <p:spPr bwMode="auto">
          <a:xfrm>
            <a:off x="3733800" y="5410200"/>
            <a:ext cx="18288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163870640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6781800" y="5105400"/>
            <a:ext cx="18288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163870640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5" name="AutoShape 35"/>
          <p:cNvSpPr>
            <a:spLocks noChangeArrowheads="1"/>
          </p:cNvSpPr>
          <p:nvPr/>
        </p:nvSpPr>
        <p:spPr bwMode="auto">
          <a:xfrm>
            <a:off x="854313" y="5159463"/>
            <a:ext cx="1828800" cy="1447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163870640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600" b="1" dirty="0">
                <a:solidFill>
                  <a:srgbClr val="FF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93585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5417 0.422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2743 0.51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417 0.369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993 0.4888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41424 0.5032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5069 0.3381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6858594" cy="3895682"/>
          </a:xfrm>
          <a:prstGeom prst="rect">
            <a:avLst/>
          </a:prstGeom>
        </p:spPr>
      </p:pic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990897" y="4800599"/>
            <a:ext cx="350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57800" y="5077278"/>
            <a:ext cx="1905000" cy="838200"/>
            <a:chOff x="5257800" y="5077278"/>
            <a:chExt cx="1905000" cy="838200"/>
          </a:xfrm>
        </p:grpSpPr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257800" y="5105400"/>
              <a:ext cx="914400" cy="7819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248400" y="5077278"/>
              <a:ext cx="914400" cy="838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UTM Avo" panose="02040603050506020204" pitchFamily="18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91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54314" y="45466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dirty="0">
                <a:latin typeface="UTM Avo" panose="02040603050506020204" pitchFamily="18" charset="0"/>
              </a:rPr>
              <a:t>q</a:t>
            </a:r>
          </a:p>
          <a:p>
            <a:pPr algn="ctr" eaLnBrk="1" hangingPunct="1"/>
            <a:endParaRPr lang="en-US" altLang="en-US" dirty="0"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49714" y="45466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dirty="0">
                <a:latin typeface="UTM Avo" panose="02040603050506020204" pitchFamily="18" charset="0"/>
              </a:rPr>
              <a:t>u</a:t>
            </a:r>
          </a:p>
          <a:p>
            <a:pPr algn="ctr" eaLnBrk="1" hangingPunct="1"/>
            <a:endParaRPr lang="en-US" altLang="en-US" dirty="0"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621314" y="45466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dirty="0">
                <a:latin typeface="UTM Avo" panose="02040603050506020204" pitchFamily="18" charset="0"/>
              </a:rPr>
              <a:t>ả</a:t>
            </a:r>
          </a:p>
          <a:p>
            <a:pPr algn="ctr" eaLnBrk="1" hangingPunct="1"/>
            <a:endParaRPr lang="en-US" altLang="en-US" dirty="0">
              <a:latin typeface="UTM Avo" panose="020406030505060202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526314" y="4546600"/>
            <a:ext cx="1219200" cy="2286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 dirty="0">
                <a:solidFill>
                  <a:srgbClr val="00FF00"/>
                </a:solidFill>
                <a:latin typeface="UTM Avo" panose="02040603050506020204" pitchFamily="18" charset="0"/>
              </a:rPr>
              <a:t>n</a:t>
            </a:r>
          </a:p>
          <a:p>
            <a:pPr algn="ctr" eaLnBrk="1" hangingPunct="1"/>
            <a:endParaRPr lang="en-US" altLang="en-US" dirty="0"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74114" y="4546600"/>
            <a:ext cx="12192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0">
                <a:latin typeface="UTM Avo" panose="02040603050506020204" pitchFamily="18" charset="0"/>
              </a:rPr>
              <a:t>a</a:t>
            </a:r>
          </a:p>
          <a:p>
            <a:pPr algn="ctr" eaLnBrk="1" hangingPunct="1"/>
            <a:endParaRPr lang="en-US" altLang="en-US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4761905" imgH="3877216" progId="Paint.Picture">
                  <p:embed/>
                </p:oleObj>
              </mc:Choice>
              <mc:Fallback>
                <p:oleObj name="Bitmap Image" r:id="rId3" imgW="4761905" imgH="3877216" progId="Paint.Picture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86000" y="-685800"/>
            <a:ext cx="4876800" cy="771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260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UTM Avo" panose="02040603050506020204" pitchFamily="18" charset="0"/>
              </a:rPr>
              <a:t>Các</a:t>
            </a:r>
            <a:r>
              <a:rPr lang="en-US" sz="7200" dirty="0">
                <a:latin typeface="UTM Avo" panose="02040603050506020204" pitchFamily="18" charset="0"/>
              </a:rPr>
              <a:t> </a:t>
            </a:r>
            <a:r>
              <a:rPr lang="en-US" sz="7200" dirty="0" err="1">
                <a:latin typeface="UTM Avo" panose="02040603050506020204" pitchFamily="18" charset="0"/>
              </a:rPr>
              <a:t>kiểu</a:t>
            </a:r>
            <a:r>
              <a:rPr lang="en-US" sz="7200" dirty="0">
                <a:latin typeface="UTM Avo" panose="02040603050506020204" pitchFamily="18" charset="0"/>
              </a:rPr>
              <a:t> </a:t>
            </a:r>
            <a:r>
              <a:rPr lang="en-US" sz="7200" dirty="0" err="1">
                <a:latin typeface="UTM Avo" panose="02040603050506020204" pitchFamily="18" charset="0"/>
              </a:rPr>
              <a:t>chữ</a:t>
            </a:r>
            <a:r>
              <a:rPr lang="en-US" sz="7200" dirty="0">
                <a:latin typeface="UTM Avo" panose="02040603050506020204" pitchFamily="18" charset="0"/>
              </a:rPr>
              <a:t>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48460"/>
            <a:ext cx="132969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0" dirty="0" smtClean="0">
                <a:solidFill>
                  <a:srgbClr val="FF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</a:t>
            </a:r>
            <a:endParaRPr lang="vi-VN" altLang="en-US" sz="9000" dirty="0">
              <a:solidFill>
                <a:srgbClr val="FF0066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03270" y="787124"/>
            <a:ext cx="2819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0" b="1" dirty="0">
                <a:solidFill>
                  <a:srgbClr val="0000CC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-175260" y="789053"/>
            <a:ext cx="32004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0" b="1" dirty="0">
                <a:solidFill>
                  <a:srgbClr val="CC3300"/>
                </a:solidFill>
                <a:latin typeface=".VnAvant" pitchFamily="34" charset="0"/>
              </a:rPr>
              <a:t>N</a:t>
            </a:r>
            <a:endParaRPr lang="en-US" altLang="en-US" sz="29200" b="1" dirty="0">
              <a:solidFill>
                <a:srgbClr val="CC33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>
                        <a14:backgroundMark x1="22533" y1="26750" x2="35733" y2="57250"/>
                        <a14:backgroundMark x1="37467" y1="24000" x2="56667" y2="64500"/>
                        <a14:backgroundMark x1="24667" y1="42000" x2="10267" y2="72000"/>
                        <a14:backgroundMark x1="42933" y1="58750" x2="40400" y2="98000"/>
                        <a14:backgroundMark x1="27867" y1="56500" x2="24800" y2="97250"/>
                        <a14:backgroundMark x1="59600" y1="50000" x2="52933" y2="88500"/>
                        <a14:backgroundMark x1="73867" y1="15500" x2="66267" y2="98000"/>
                        <a14:backgroundMark x1="22133" y1="51250" x2="26400" y2="51500"/>
                        <a14:backgroundMark x1="56933" y1="72000" x2="56800" y2="83500"/>
                      </a14:backgroundRemoval>
                    </a14:imgEffect>
                  </a14:imgLayer>
                </a14:imgProps>
              </a:ext>
            </a:extLst>
          </a:blip>
          <a:srcRect l="18628" t="43076" r="32353" b="-1538"/>
          <a:stretch/>
        </p:blipFill>
        <p:spPr>
          <a:xfrm>
            <a:off x="5913120" y="2470123"/>
            <a:ext cx="351282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anh con ca vang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333999"/>
          </a:xfrm>
          <a:prstGeom prst="rect">
            <a:avLst/>
          </a:prstGeom>
        </p:spPr>
      </p:pic>
      <p:pic>
        <p:nvPicPr>
          <p:cNvPr id="9" name="Picture 8" descr="Picture23.png"/>
          <p:cNvPicPr>
            <a:picLocks noChangeAspect="1"/>
          </p:cNvPicPr>
          <p:nvPr/>
        </p:nvPicPr>
        <p:blipFill>
          <a:blip r:embed="rId3"/>
          <a:srcRect l="18658" t="26030" r="24519"/>
          <a:stretch>
            <a:fillRect/>
          </a:stretch>
        </p:blipFill>
        <p:spPr>
          <a:xfrm>
            <a:off x="2133600" y="5334000"/>
            <a:ext cx="5105400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27.png"/>
          <p:cNvPicPr>
            <a:picLocks noChangeAspect="1"/>
          </p:cNvPicPr>
          <p:nvPr/>
        </p:nvPicPr>
        <p:blipFill>
          <a:blip r:embed="rId2"/>
          <a:srcRect l="41263" t="32836" r="41116"/>
          <a:stretch>
            <a:fillRect/>
          </a:stretch>
        </p:blipFill>
        <p:spPr>
          <a:xfrm>
            <a:off x="5334000" y="2057400"/>
            <a:ext cx="1371600" cy="2182100"/>
          </a:xfrm>
          <a:prstGeom prst="rect">
            <a:avLst/>
          </a:prstGeom>
        </p:spPr>
      </p:pic>
      <p:pic>
        <p:nvPicPr>
          <p:cNvPr id="8" name="Picture 7" descr="Picture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24000"/>
            <a:ext cx="9144000" cy="2716696"/>
          </a:xfrm>
          <a:prstGeom prst="rect">
            <a:avLst/>
          </a:prstGeom>
        </p:spPr>
      </p:pic>
      <p:pic>
        <p:nvPicPr>
          <p:cNvPr id="12" name="Picture 11" descr="Picture27.png"/>
          <p:cNvPicPr>
            <a:picLocks noChangeAspect="1"/>
          </p:cNvPicPr>
          <p:nvPr/>
        </p:nvPicPr>
        <p:blipFill>
          <a:blip r:embed="rId2"/>
          <a:srcRect l="36295" t="33582" r="40211" b="-3944"/>
          <a:stretch>
            <a:fillRect/>
          </a:stretch>
        </p:blipFill>
        <p:spPr>
          <a:xfrm>
            <a:off x="685800" y="2057400"/>
            <a:ext cx="1828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3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3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495300"/>
            <a:ext cx="8229600" cy="11430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Content Placeholder 3" descr="Picture13.png"/>
          <p:cNvPicPr>
            <a:picLocks noGrp="1" noChangeAspect="1"/>
          </p:cNvPicPr>
          <p:nvPr>
            <p:ph idx="1"/>
          </p:nvPr>
        </p:nvPicPr>
        <p:blipFill>
          <a:blip r:embed="rId3"/>
          <a:srcRect l="17102" t="41138" r="54928" b="6242"/>
          <a:stretch>
            <a:fillRect/>
          </a:stretch>
        </p:blipFill>
        <p:spPr>
          <a:xfrm>
            <a:off x="3352800" y="1066800"/>
            <a:ext cx="4800600" cy="428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/>
              <a:t> </a:t>
            </a:r>
            <a:r>
              <a:rPr lang="en-US" sz="6600" dirty="0" err="1"/>
              <a:t>kiểu</a:t>
            </a:r>
            <a:r>
              <a:rPr lang="en-US" sz="6600" dirty="0"/>
              <a:t> </a:t>
            </a:r>
            <a:r>
              <a:rPr lang="en-US" sz="6600" dirty="0" err="1"/>
              <a:t>chữ</a:t>
            </a:r>
            <a:r>
              <a:rPr lang="en-US" sz="6600" dirty="0"/>
              <a:t> </a:t>
            </a:r>
          </a:p>
        </p:txBody>
      </p:sp>
      <p:pic>
        <p:nvPicPr>
          <p:cNvPr id="7" name="Picture 6" descr="Picture13.png"/>
          <p:cNvPicPr>
            <a:picLocks noChangeAspect="1"/>
          </p:cNvPicPr>
          <p:nvPr/>
        </p:nvPicPr>
        <p:blipFill>
          <a:blip r:embed="rId3"/>
          <a:srcRect l="17102" t="21486" r="47684" b="6242"/>
          <a:stretch>
            <a:fillRect/>
          </a:stretch>
        </p:blipFill>
        <p:spPr>
          <a:xfrm>
            <a:off x="5029200" y="-228600"/>
            <a:ext cx="1295400" cy="1261310"/>
          </a:xfrm>
          <a:prstGeom prst="rect">
            <a:avLst/>
          </a:prstGeom>
        </p:spPr>
      </p:pic>
      <p:pic>
        <p:nvPicPr>
          <p:cNvPr id="8" name="Picture 7" descr="Picture13.png"/>
          <p:cNvPicPr>
            <a:picLocks noChangeAspect="1"/>
          </p:cNvPicPr>
          <p:nvPr/>
        </p:nvPicPr>
        <p:blipFill>
          <a:blip r:embed="rId3"/>
          <a:srcRect l="18801" t="42018" r="62317" b="12618"/>
          <a:stretch>
            <a:fillRect/>
          </a:stretch>
        </p:blipFill>
        <p:spPr>
          <a:xfrm>
            <a:off x="228600" y="1321356"/>
            <a:ext cx="2540577" cy="4191000"/>
          </a:xfrm>
          <a:prstGeom prst="rect">
            <a:avLst/>
          </a:prstGeom>
        </p:spPr>
      </p:pic>
      <p:pic>
        <p:nvPicPr>
          <p:cNvPr id="6" name="Picture 5" descr="Picture3.png"/>
          <p:cNvPicPr>
            <a:picLocks noChangeAspect="1"/>
          </p:cNvPicPr>
          <p:nvPr/>
        </p:nvPicPr>
        <p:blipFill>
          <a:blip r:embed="rId4"/>
          <a:srcRect l="12400" t="29970" r="69514" b="11416"/>
          <a:stretch>
            <a:fillRect/>
          </a:stretch>
        </p:blipFill>
        <p:spPr>
          <a:xfrm>
            <a:off x="3148800" y="2616756"/>
            <a:ext cx="2826657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50" b="97750" l="32667" r="63200">
                        <a14:backgroundMark x1="33200" y1="47750" x2="65333" y2="47250"/>
                        <a14:backgroundMark x1="40267" y1="81250" x2="67200" y2="61250"/>
                        <a14:backgroundMark x1="33067" y1="49500" x2="34133" y2="49500"/>
                        <a14:backgroundMark x1="33067" y1="49250" x2="42800" y2="49750"/>
                        <a14:backgroundMark x1="48533" y1="49500" x2="62133" y2="50500"/>
                        <a14:backgroundMark x1="49067" y1="95750" x2="63333" y2="95250"/>
                        <a14:backgroundMark x1="43733" y1="54500" x2="43733" y2="91500"/>
                        <a14:backgroundMark x1="33067" y1="73000" x2="35600" y2="73000"/>
                        <a14:backgroundMark x1="55867" y1="73750" x2="55733" y2="81750"/>
                        <a14:backgroundMark x1="33200" y1="95750" x2="43600" y2="95750"/>
                      </a14:backgroundRemoval>
                    </a14:imgEffect>
                  </a14:imgLayer>
                </a14:imgProps>
              </a:ext>
            </a:extLst>
          </a:blip>
          <a:srcRect l="31353" t="42000" r="33249" b="2000"/>
          <a:stretch/>
        </p:blipFill>
        <p:spPr>
          <a:xfrm>
            <a:off x="5975457" y="2541470"/>
            <a:ext cx="3200401" cy="274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2214</TotalTime>
  <Words>91</Words>
  <Application>Microsoft Office PowerPoint</Application>
  <PresentationFormat>On-screen Show (4:3)</PresentationFormat>
  <Paragraphs>39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Arial</vt:lpstr>
      <vt:lpstr>Calibri</vt:lpstr>
      <vt:lpstr>Tahoma</vt:lpstr>
      <vt:lpstr>Times New Roman</vt:lpstr>
      <vt:lpstr>UTM Avo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chữ </vt:lpstr>
      <vt:lpstr>PowerPoint Presentation</vt:lpstr>
      <vt:lpstr>PowerPoint Presentation</vt:lpstr>
      <vt:lpstr>đôi giày</vt:lpstr>
      <vt:lpstr>Điền chữ cái còn thiếu vào chỗ chấm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Admin</cp:lastModifiedBy>
  <cp:revision>113</cp:revision>
  <dcterms:created xsi:type="dcterms:W3CDTF">2018-11-12T14:03:42Z</dcterms:created>
  <dcterms:modified xsi:type="dcterms:W3CDTF">2025-01-02T23:56:16Z</dcterms:modified>
</cp:coreProperties>
</file>