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6C7BD4-E8B3-E484-40E9-C4F7A45BDC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8E7CCA0-5C21-ED4C-3866-A29911121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93CE34-CE82-BB8D-ED31-1EB8B54C8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A4B9-B291-418C-96D0-7336EE29A70F}" type="datetimeFigureOut">
              <a:rPr lang="vi-VN" smtClean="0"/>
              <a:t>25/01/2025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D1AE7E1-2BAE-DDAA-B266-1CFC0EB96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57485-EAE2-5792-3C20-E7057069B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F5AAB-FB47-4975-9BAF-2AFBD0C29A1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1757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520C2F-1F6A-1816-F141-12D394BDC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D4B9D11-A2EA-8F6A-D244-C8AF02DA9F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3B72D27-F3C7-16CD-229D-22FE95A30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A4B9-B291-418C-96D0-7336EE29A70F}" type="datetimeFigureOut">
              <a:rPr lang="vi-VN" smtClean="0"/>
              <a:t>25/01/2025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5A8ACB-DB68-AFF9-653B-DC132A6A4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52B398-B0B4-6FDE-9193-C01D73093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F5AAB-FB47-4975-9BAF-2AFBD0C29A1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2057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C637875-3E23-F85C-628C-9C4EEA7E5E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6FDA15-2CA9-C469-39AD-24374DC891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3255893-1AD6-80F8-505D-45CDD06DC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A4B9-B291-418C-96D0-7336EE29A70F}" type="datetimeFigureOut">
              <a:rPr lang="vi-VN" smtClean="0"/>
              <a:t>25/01/2025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BCE664B-3001-5990-2AE9-5452A8415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4961EE1-9EAE-B476-BBD5-1EE89BA11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F5AAB-FB47-4975-9BAF-2AFBD0C29A1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4858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F6999E-CD5E-F2FB-27A4-2C9CE5012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47734CB-D1D3-B36B-D373-A641DC542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E1FC4C8-3F90-6C6B-2183-1E370AE29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A4B9-B291-418C-96D0-7336EE29A70F}" type="datetimeFigureOut">
              <a:rPr lang="vi-VN" smtClean="0"/>
              <a:t>25/01/2025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68A1E7C-1C5D-7AA8-D278-815FEBE44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88F8D2-FEB1-CD03-5058-853638E2A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F5AAB-FB47-4975-9BAF-2AFBD0C29A1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5648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3749C23-98D0-75C0-1388-6223569BD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1CE9CAA-A11E-A1FA-B66C-8DE53877F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7702F8-0C23-1769-CE22-5C3D63D4C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A4B9-B291-418C-96D0-7336EE29A70F}" type="datetimeFigureOut">
              <a:rPr lang="vi-VN" smtClean="0"/>
              <a:t>25/01/2025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D3E6EC3-1978-DE30-395A-D720E6946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0641538-1B2C-B258-C21C-E519D409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F5AAB-FB47-4975-9BAF-2AFBD0C29A1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0051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4E6FC32-08BB-2281-50E2-62D5491B4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6FF8E2-E122-C4CD-A3C6-DCC7BF3799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83BE804-571B-749E-F3D6-367416603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B9057CB-56EB-ECC0-28D0-325609B0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A4B9-B291-418C-96D0-7336EE29A70F}" type="datetimeFigureOut">
              <a:rPr lang="vi-VN" smtClean="0"/>
              <a:t>25/01/2025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485E31A-B1ED-500B-0A48-0B6420537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3F0E572-0F6C-6FEC-BFF9-8AA8B0390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F5AAB-FB47-4975-9BAF-2AFBD0C29A1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96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1546F84-2E57-40AF-125D-3E55A93D3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64B22E5-1A5B-695F-D3DA-B1A3BAFC8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A4C3BAC-D7E2-1ADB-E084-966E53206B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F87A9A-6670-01F0-D12C-A34CA9679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899DF6F-2464-4C92-1B19-21536FA823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93A3F4F-1C62-E680-7F0E-AA33FAE16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A4B9-B291-418C-96D0-7336EE29A70F}" type="datetimeFigureOut">
              <a:rPr lang="vi-VN" smtClean="0"/>
              <a:t>25/01/2025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0072693-C9F0-6757-6BEE-297D86D09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5A18427-FB50-527E-E764-467A596BE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F5AAB-FB47-4975-9BAF-2AFBD0C29A1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438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2E35F9-2EDA-2843-F35F-AA47B885F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AAA32AC5-81CA-FA0E-A9EB-2987D84D5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A4B9-B291-418C-96D0-7336EE29A70F}" type="datetimeFigureOut">
              <a:rPr lang="vi-VN" smtClean="0"/>
              <a:t>25/01/2025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19FEAC7-53AE-B6A5-8E29-5EC4F9E02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20B1E4C-B87D-FFD2-F8DD-E1AAB7A4A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F5AAB-FB47-4975-9BAF-2AFBD0C29A1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3941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FEA9053-6B5D-45BA-6D67-D05F1596F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A4B9-B291-418C-96D0-7336EE29A70F}" type="datetimeFigureOut">
              <a:rPr lang="vi-VN" smtClean="0"/>
              <a:t>25/01/2025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A2CDE84A-BF54-0185-BEEA-6E14652A4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8544C0D-802B-39D0-F6BB-075652ECF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F5AAB-FB47-4975-9BAF-2AFBD0C29A1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8896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E5D8839-1E27-85E4-3AD6-8A478FA07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4D74298-142D-9793-457F-5CA2BF1F0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F391EB1-B8E5-48FF-B8C1-802ED2E8D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4EA2183-B6CA-9047-0AE1-CDAD720D3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A4B9-B291-418C-96D0-7336EE29A70F}" type="datetimeFigureOut">
              <a:rPr lang="vi-VN" smtClean="0"/>
              <a:t>25/01/2025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0F104A-D369-6FF9-2654-60FEFB4DA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79D1C6B-FE86-1AAA-B22D-A56734E76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F5AAB-FB47-4975-9BAF-2AFBD0C29A1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1131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3C36E5-D675-AB96-1052-853AE1422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8B8DC31-9854-6334-DBBB-0F35AEC7B9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D08C9D7-C313-5517-63EB-0BB112070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79CFBF-C6C6-D897-B407-07989495F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A4B9-B291-418C-96D0-7336EE29A70F}" type="datetimeFigureOut">
              <a:rPr lang="vi-VN" smtClean="0"/>
              <a:t>25/01/2025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7AEF9B-0AE4-A0F5-0AF8-35C534706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90FEBF9-E776-1FC0-B709-4BAF8167A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F5AAB-FB47-4975-9BAF-2AFBD0C29A1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9821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88C2192-97CE-7D72-E1BB-F99871018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631C283-53B5-8FBD-EC3B-BFA1B5986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D71D87-308E-741B-CEBB-57C1D04D60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20A4B9-B291-418C-96D0-7336EE29A70F}" type="datetimeFigureOut">
              <a:rPr lang="vi-VN" smtClean="0"/>
              <a:t>25/01/2025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0C460DF-AFBE-BA52-6F5B-AD1440A4A4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9BC5A1-40E5-2928-6329-999563F2E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6F5AAB-FB47-4975-9BAF-2AFBD0C29A1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0909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D4E649A-EC3E-7DC4-EDE2-4B3D18E122E8}"/>
              </a:ext>
            </a:extLst>
          </p:cNvPr>
          <p:cNvSpPr txBox="1"/>
          <p:nvPr/>
        </p:nvSpPr>
        <p:spPr>
          <a:xfrm>
            <a:off x="2408903" y="462116"/>
            <a:ext cx="8209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TRƯỜNG MẦM NON HOA QUỲNH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301C66A-BD78-126C-9184-28236D3BEBD1}"/>
              </a:ext>
            </a:extLst>
          </p:cNvPr>
          <p:cNvSpPr txBox="1"/>
          <p:nvPr/>
        </p:nvSpPr>
        <p:spPr>
          <a:xfrm>
            <a:off x="2408903" y="2022449"/>
            <a:ext cx="78922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accent5"/>
                </a:solidFill>
                <a:latin typeface="+mj-lt"/>
              </a:rPr>
              <a:t>LĨNH VỰC PHÁT TRIỂN THẨM MỸ</a:t>
            </a:r>
          </a:p>
          <a:p>
            <a:pPr algn="ctr"/>
            <a:r>
              <a:rPr lang="vi-VN" sz="3600" b="1" dirty="0">
                <a:solidFill>
                  <a:schemeClr val="accent5"/>
                </a:solidFill>
                <a:latin typeface="+mj-lt"/>
              </a:rPr>
              <a:t>GIÁO ÁN: NẶN BÁNH TRÒN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EF295FD-DAF1-0172-6A05-A33F1D69FFB6}"/>
              </a:ext>
            </a:extLst>
          </p:cNvPr>
          <p:cNvSpPr txBox="1"/>
          <p:nvPr/>
        </p:nvSpPr>
        <p:spPr>
          <a:xfrm>
            <a:off x="2772696" y="4235386"/>
            <a:ext cx="72258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  <a:latin typeface="+mj-lt"/>
              </a:rPr>
              <a:t>GIÁO VIÊN: NGUYỄN THỊ CẨM LY</a:t>
            </a:r>
          </a:p>
          <a:p>
            <a:pPr algn="ctr"/>
            <a:r>
              <a:rPr lang="vi-VN" sz="3200" b="1" dirty="0">
                <a:solidFill>
                  <a:srgbClr val="00B050"/>
                </a:solidFill>
                <a:latin typeface="+mj-lt"/>
              </a:rPr>
              <a:t>LỨA TUỔI: 3 – 4 TUỔI</a:t>
            </a:r>
          </a:p>
        </p:txBody>
      </p:sp>
    </p:spTree>
    <p:extLst>
      <p:ext uri="{BB962C8B-B14F-4D97-AF65-F5344CB8AC3E}">
        <p14:creationId xmlns:p14="http://schemas.microsoft.com/office/powerpoint/2010/main" val="1333885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178553459183">
            <a:hlinkClick r:id="" action="ppaction://media"/>
            <a:extLst>
              <a:ext uri="{FF2B5EF4-FFF2-40B4-BE49-F238E27FC236}">
                <a16:creationId xmlns:a16="http://schemas.microsoft.com/office/drawing/2014/main" id="{BB4B29CF-058C-B3EE-6022-B0DEFA18C0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843964" y="-2215380"/>
            <a:ext cx="6084280" cy="1081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4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31</Words>
  <Application>Microsoft Office PowerPoint</Application>
  <PresentationFormat>Màn hình rộng</PresentationFormat>
  <Paragraphs>5</Paragraphs>
  <Slides>2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2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</vt:i4>
      </vt:variant>
    </vt:vector>
  </HeadingPairs>
  <TitlesOfParts>
    <vt:vector size="5" baseType="lpstr">
      <vt:lpstr>Arial</vt:lpstr>
      <vt:lpstr>Times New Roman</vt:lpstr>
      <vt:lpstr>Chủ đề Office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22694011.thao@student.iuh.edu.vn</dc:creator>
  <cp:lastModifiedBy>22694011.thao@student.iuh.edu.vn</cp:lastModifiedBy>
  <cp:revision>2</cp:revision>
  <dcterms:created xsi:type="dcterms:W3CDTF">2024-12-29T15:43:14Z</dcterms:created>
  <dcterms:modified xsi:type="dcterms:W3CDTF">2025-01-24T17:15:12Z</dcterms:modified>
</cp:coreProperties>
</file>