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57" r:id="rId4"/>
    <p:sldId id="264" r:id="rId5"/>
    <p:sldId id="258" r:id="rId6"/>
  </p:sldIdLst>
  <p:sldSz cx="12801600" cy="9601200" type="A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14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9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9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7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4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4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4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5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8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1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4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85109-AC48-48F0-BF66-FB8941AD171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D0D7A-2D82-4F54-B3AE-EE84EE5E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7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5DD71-E53D-9BE7-613E-F310D498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1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997757-BBB9-AE82-7A81-6D0EC51B5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6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861ED-25BB-6940-C133-8A9BEB878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B5FCA-AF86-4288-77B9-59E5B17E2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857" y="0"/>
            <a:ext cx="6247063" cy="28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30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11519-9EE5-E04F-DE3F-7CA0E44A8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82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608C49-C574-F4FA-1BD2-184B678DF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44C901-44E0-7929-EE2F-3DB9348F4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41" y="579120"/>
            <a:ext cx="3778935" cy="29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17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</TotalTime>
  <Words>0</Words>
  <Application>Microsoft Office PowerPoint</Application>
  <PresentationFormat>A3 Paper (297x420 mm)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2</cp:revision>
  <dcterms:created xsi:type="dcterms:W3CDTF">2025-01-22T10:36:03Z</dcterms:created>
  <dcterms:modified xsi:type="dcterms:W3CDTF">2025-01-22T10:54:07Z</dcterms:modified>
</cp:coreProperties>
</file>