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3D65-B195-46CB-B524-7A3D2AE1CC3B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2366-1A2A-4C50-A698-2B5C28B80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22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3D65-B195-46CB-B524-7A3D2AE1CC3B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2366-1A2A-4C50-A698-2B5C28B80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28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3D65-B195-46CB-B524-7A3D2AE1CC3B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2366-1A2A-4C50-A698-2B5C28B80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95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3D65-B195-46CB-B524-7A3D2AE1CC3B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2366-1A2A-4C50-A698-2B5C28B80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9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3D65-B195-46CB-B524-7A3D2AE1CC3B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2366-1A2A-4C50-A698-2B5C28B80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80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3D65-B195-46CB-B524-7A3D2AE1CC3B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2366-1A2A-4C50-A698-2B5C28B80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5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3D65-B195-46CB-B524-7A3D2AE1CC3B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2366-1A2A-4C50-A698-2B5C28B80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9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3D65-B195-46CB-B524-7A3D2AE1CC3B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2366-1A2A-4C50-A698-2B5C28B80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72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3D65-B195-46CB-B524-7A3D2AE1CC3B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2366-1A2A-4C50-A698-2B5C28B80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82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3D65-B195-46CB-B524-7A3D2AE1CC3B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2366-1A2A-4C50-A698-2B5C28B80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2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3D65-B195-46CB-B524-7A3D2AE1CC3B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62366-1A2A-4C50-A698-2B5C28B80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2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E3D65-B195-46CB-B524-7A3D2AE1CC3B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62366-1A2A-4C50-A698-2B5C28B80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7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207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9convert.com - Thật Là Hay  Nhạc Thiếu Nhi Vui Nhộn Full H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36839" y="1894938"/>
            <a:ext cx="3658606" cy="365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59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9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64397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DELLTN</dc:creator>
  <cp:lastModifiedBy>DELLTN</cp:lastModifiedBy>
  <cp:revision>1</cp:revision>
  <dcterms:created xsi:type="dcterms:W3CDTF">2025-01-21T09:28:08Z</dcterms:created>
  <dcterms:modified xsi:type="dcterms:W3CDTF">2025-01-21T09:28:24Z</dcterms:modified>
</cp:coreProperties>
</file>