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5" r:id="rId6"/>
    <p:sldId id="263" r:id="rId7"/>
    <p:sldId id="260" r:id="rId8"/>
    <p:sldId id="264" r:id="rId9"/>
    <p:sldId id="261" r:id="rId10"/>
    <p:sldId id="262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CC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79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C5CE6-6D3B-4F8F-AB9C-B2852E4CBEB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4E988-F603-477C-8EE1-2F361A15B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988-F603-477C-8EE1-2F361A15BC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1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988-F603-477C-8EE1-2F361A15BC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3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207A-1A21-4169-4BE1-BD8B45587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6B56E-6E17-5CB1-6EE9-3562B9005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C742-D055-ABB9-D080-2013577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E8CCF-29E4-89A9-CFC8-F84059F1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15578-B2AB-333F-98D0-13E9AB85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3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7A9E-ECE9-EC69-FC6C-C30A5121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EB99CF-594A-6A67-472E-F16A31F10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23E0E-4FB1-3E11-8EAC-93D51DF8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43FDB-7971-731A-519E-7EA1EA9A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F0534-DE3D-71E6-072C-EEA82C4E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1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D85D37-9030-3A0B-BB32-DBF56F083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4FDCD-7B07-FD38-AF61-54464460D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D338-D043-3726-F4A8-0F6DBB7A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A1484-8886-AF9B-E0F7-9D94AADCA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F25D1-5A53-0A67-BDDF-B4767A5E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0AD64-3FF3-D65D-4DAD-41E96BC5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0A00C-99CD-EF14-9ED3-33F98D45B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F7CAE-4A34-04CB-6E2F-A70E5C6CD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F700A-32F1-9951-9BAA-5AC44D8F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E40A9-EB5D-C11C-0E9D-A7D7F5D6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4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5E0C5-AB9F-D3D7-19F5-C44D0B7C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0ECD2-96AB-EC7C-7627-C23AE87C1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41BA1-42E6-4251-4E54-0FCFE58E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72A6B-3864-EDDE-D028-CCB6C78C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9431-30FA-8260-A2EC-B1FEE59F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3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4176-5ECE-0D30-A847-31C91339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F906-50F7-EB9F-A2A3-59E6A71A6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76073-E1F3-1030-2883-A03AE1398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E1272-E3BE-506C-895A-B127E53A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83CF9-7046-95C1-7326-DEBD0348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FACA6-1D7C-AFE3-2A3E-0EBC1D62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5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762B-37EB-3820-258B-47C53D29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23A59-61D9-F11A-A91F-F4F5E1977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6AF4-7F59-5825-E4BF-EC3484583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76937-A8F4-9F45-91C6-05A4B1C26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A95B2-8293-061E-6042-7A933FC16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5B565-92E8-7D1E-7AFB-58F20730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99613-3D86-B6D0-C7E0-64A4654D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747B5-AA08-E396-EE78-771AE659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9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4D47-D84E-E12D-DCA9-8E97CD37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7083F-5B68-51BA-A36A-93F71136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49065-1208-A421-FA95-FB99058B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342FE-7113-22FF-814D-F50CDFF1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BA3BA1-F5A7-B0FE-D739-D60E9FC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96CA0-CD3D-E449-23F4-8C519A24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558A4-1C38-D3A2-CAB9-451B7A8F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6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FBAB-AF2C-00D5-7175-93AF0B2E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22D04-4F96-D7BA-47AB-8C7F38B9F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032FA-BAD2-C1A6-E712-E415A8EB7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9441C-6459-0E5F-D1D9-2E57458F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B61AB-7B03-EED4-4B88-995959E0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948B2-D0BE-62C9-9CC2-C11BDF06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8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EEB9-29CD-E12B-4B68-EBBC6AF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2DC80-8239-81CE-6A14-548AF1E3C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943EA-029F-822F-7C25-6A58FFA80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66A27-C0A4-043D-8550-98226D0E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A63D9-6A10-CD74-A6D5-D42382D3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B7070-5897-3B10-4993-7E9A60F4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6799B-6B0B-4B40-F421-ADE49506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F6B9F-98C5-07CB-8028-B536B9EB8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2B876-C15A-E893-CD5A-1B631E28C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D75C7-06DC-4303-A95C-24DF3E38BE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9C321-D389-7467-8A4B-E2EE27263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2A82A-F4D5-D51E-2039-1C7107A4E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58BA0-A39A-4659-B6C6-9DB44BA83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pxhere.com/vi/photo/243094" TargetMode="Externa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vi/photo/141831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vi/photo/1442125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841985/sakura-greeting-card?referral=324494&amp;source=%7Bpinterest%7D" TargetMode="External"/><Relationship Id="rId2" Type="http://schemas.openxmlformats.org/officeDocument/2006/relationships/image" Target="../media/image9.1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red-tulips-and-white-lilies-flowers-in-a-vase-white-and-red-petal-flowers-wallpaper-cqbqi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kids%20background" TargetMode="External"/><Relationship Id="rId2" Type="http://schemas.openxmlformats.org/officeDocument/2006/relationships/image" Target="../media/image12.1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B9E44E4-883E-64A7-3953-61EC58D386C1}"/>
              </a:ext>
            </a:extLst>
          </p:cNvPr>
          <p:cNvSpPr txBox="1"/>
          <p:nvPr/>
        </p:nvSpPr>
        <p:spPr>
          <a:xfrm>
            <a:off x="1297859" y="537419"/>
            <a:ext cx="8996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+mj-lt"/>
              </a:rPr>
              <a:t>ỦY BAN NHÂN HUYỆN HÓC MÔN</a:t>
            </a:r>
          </a:p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+mj-lt"/>
              </a:rPr>
              <a:t>TRƯỜNG MẦM NON HƯỚNG DƯƠNG</a:t>
            </a:r>
            <a:endParaRPr lang="en-US" sz="3600" b="1" dirty="0">
              <a:solidFill>
                <a:srgbClr val="FFFF00"/>
              </a:solidFill>
              <a:effectLst/>
              <a:latin typeface="+mj-lt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22918E-6BA7-544B-3C92-C4546959D037}"/>
              </a:ext>
            </a:extLst>
          </p:cNvPr>
          <p:cNvSpPr txBox="1"/>
          <p:nvPr/>
        </p:nvSpPr>
        <p:spPr>
          <a:xfrm>
            <a:off x="1779639" y="1860455"/>
            <a:ext cx="78166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FFFF"/>
                </a:solidFill>
                <a:latin typeface="+mj-lt"/>
              </a:rPr>
              <a:t>ĐỀ TÀI: SỐ LƯỢNG 8 CHỮ SỐ 8</a:t>
            </a:r>
            <a:endParaRPr lang="en-US" sz="2800" b="1" dirty="0">
              <a:solidFill>
                <a:srgbClr val="00FFFF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618BD-2632-2EB8-52E2-4B4759397B45}"/>
              </a:ext>
            </a:extLst>
          </p:cNvPr>
          <p:cNvSpPr txBox="1"/>
          <p:nvPr/>
        </p:nvSpPr>
        <p:spPr>
          <a:xfrm>
            <a:off x="5899355" y="5450877"/>
            <a:ext cx="46801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C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</a:rPr>
              <a:t>GV: LÊ THỊ KIM UYÊN</a:t>
            </a:r>
            <a:endParaRPr lang="en-US" sz="2800" b="1" dirty="0">
              <a:solidFill>
                <a:srgbClr val="CC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en-US" sz="2800" b="1" dirty="0" err="1">
                <a:solidFill>
                  <a:srgbClr val="CC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CC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C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CC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endParaRPr lang="en-US" dirty="0"/>
          </a:p>
        </p:txBody>
      </p:sp>
      <p:pic>
        <p:nvPicPr>
          <p:cNvPr id="4" name="HoaBinhChoBeBeat-VA-5263184">
            <a:hlinkClick r:id="" action="ppaction://media"/>
            <a:extLst>
              <a:ext uri="{FF2B5EF4-FFF2-40B4-BE49-F238E27FC236}">
                <a16:creationId xmlns:a16="http://schemas.microsoft.com/office/drawing/2014/main" id="{3A4694C1-FC8E-E346-E5EF-210A0E37EF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1" end="94662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1944" y="4392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45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1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33" decel="50000">
                                          <p:stCondLst>
                                            <p:cond delay="54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2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2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2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2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2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19264-BC24-5457-69AB-444C84DF9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BCDC5-D9B6-D445-F095-22D6B1A2111E}"/>
              </a:ext>
            </a:extLst>
          </p:cNvPr>
          <p:cNvSpPr txBox="1"/>
          <p:nvPr/>
        </p:nvSpPr>
        <p:spPr>
          <a:xfrm>
            <a:off x="2949678" y="3106994"/>
            <a:ext cx="793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Bé làm bài tập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CD128F-9419-8BE8-581D-A938220692BD}"/>
              </a:ext>
            </a:extLst>
          </p:cNvPr>
          <p:cNvSpPr txBox="1"/>
          <p:nvPr/>
        </p:nvSpPr>
        <p:spPr>
          <a:xfrm>
            <a:off x="658761" y="314632"/>
            <a:ext cx="1139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nối nhóm số lượng tương ứng với chữ số 8</a:t>
            </a: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527CF1-F071-6342-1967-3C49BF71B4DA}"/>
              </a:ext>
            </a:extLst>
          </p:cNvPr>
          <p:cNvCxnSpPr/>
          <p:nvPr/>
        </p:nvCxnSpPr>
        <p:spPr>
          <a:xfrm>
            <a:off x="0" y="1061884"/>
            <a:ext cx="12192000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A24E09-4DF6-3D62-3A9A-E4CE7EFD40DF}"/>
              </a:ext>
            </a:extLst>
          </p:cNvPr>
          <p:cNvSpPr/>
          <p:nvPr/>
        </p:nvSpPr>
        <p:spPr>
          <a:xfrm>
            <a:off x="353959" y="4144297"/>
            <a:ext cx="4050890" cy="2399071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5DF1E-2013-5BAA-E23D-9030C2BB1D2B}"/>
              </a:ext>
            </a:extLst>
          </p:cNvPr>
          <p:cNvSpPr/>
          <p:nvPr/>
        </p:nvSpPr>
        <p:spPr>
          <a:xfrm>
            <a:off x="353959" y="1403554"/>
            <a:ext cx="4050890" cy="2399071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C0934E-7F3A-4FC0-A222-345F3D4BEBEC}"/>
              </a:ext>
            </a:extLst>
          </p:cNvPr>
          <p:cNvSpPr/>
          <p:nvPr/>
        </p:nvSpPr>
        <p:spPr>
          <a:xfrm>
            <a:off x="7782234" y="4144297"/>
            <a:ext cx="4050890" cy="2399071"/>
          </a:xfrm>
          <a:prstGeom prst="roundRect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CB90DF-4B7B-9071-6B44-36C70A79B5D8}"/>
              </a:ext>
            </a:extLst>
          </p:cNvPr>
          <p:cNvSpPr/>
          <p:nvPr/>
        </p:nvSpPr>
        <p:spPr>
          <a:xfrm>
            <a:off x="7782234" y="1403555"/>
            <a:ext cx="4050890" cy="2399071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6D134-4634-06E2-41AA-FD135555E2B9}"/>
              </a:ext>
            </a:extLst>
          </p:cNvPr>
          <p:cNvSpPr txBox="1"/>
          <p:nvPr/>
        </p:nvSpPr>
        <p:spPr>
          <a:xfrm>
            <a:off x="5270090" y="3008673"/>
            <a:ext cx="15829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EB5089-51D8-790C-3F74-DC50E936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9" y="1188335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E8E3863-C6E2-300E-7826-BE21318B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95" y="2006184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BE77801-C7AB-1A44-99CF-3E8266A7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43" y="1188335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CD22ECA-FBD4-D474-A4A0-85AA0833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4" y="1977303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A898FE6-5E67-D8E1-38D1-36578CAA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83" y="1147776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DC81836-506D-B07F-0BCE-39A3ED13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02" y="1940844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840425C-FD7E-AE12-3266-E340EF19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88" y="2668966"/>
            <a:ext cx="1369322" cy="14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51F466-F644-F639-21AF-843ED027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93" y="1629523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AED692C-E7F8-9F57-4CCE-484F4A21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75" y="1626343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42E526B-C94A-45B9-1089-7C53A87A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799" y="1634316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154EAD7-1ACD-5F96-D592-ED75AFE4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679" y="1614705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9582F29-3469-594A-7E01-0897753E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70" y="2560481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0BDA5EC-DE71-12CC-C228-FB8505D2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07" y="2583478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2F4CD3D-0A89-A976-EF71-711E35AE7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004" y="2603089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A6004482-B791-689F-5095-3C392475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28" y="2661569"/>
            <a:ext cx="1021729" cy="10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FD6DC2E-B700-0CF1-BE0E-E4088EC5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17" y="4210358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260AA1B-7EF7-DBE5-7B40-C35BFDE3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78" y="4210357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24799A70-F957-47D5-D264-A9E42C1A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29" y="4210357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5912397C-62AE-BEE3-856F-15A41F77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47" y="4157328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E2DC8D79-6D9D-D14C-B645-AD8DF83C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024" y="4248677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9E2A7833-0672-6D88-BCEB-D73C7853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29" y="5389370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86C118EC-ADA0-1184-A7D7-13A25A12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978" y="5401415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6">
            <a:extLst>
              <a:ext uri="{FF2B5EF4-FFF2-40B4-BE49-F238E27FC236}">
                <a16:creationId xmlns:a16="http://schemas.microsoft.com/office/drawing/2014/main" id="{3D6DB015-3A62-E87C-22E4-94E4E998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85" y="5413460"/>
            <a:ext cx="1244087" cy="12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992FB9C-17FD-0EB8-9D31-3681F043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8" y="4059671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8">
            <a:extLst>
              <a:ext uri="{FF2B5EF4-FFF2-40B4-BE49-F238E27FC236}">
                <a16:creationId xmlns:a16="http://schemas.microsoft.com/office/drawing/2014/main" id="{C29D0E98-2AE0-4FCA-488A-8457F95D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90" y="5250850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>
            <a:extLst>
              <a:ext uri="{FF2B5EF4-FFF2-40B4-BE49-F238E27FC236}">
                <a16:creationId xmlns:a16="http://schemas.microsoft.com/office/drawing/2014/main" id="{EB7FCEF7-5B53-339C-F25B-B990F3F7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5" y="5262584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>
            <a:extLst>
              <a:ext uri="{FF2B5EF4-FFF2-40B4-BE49-F238E27FC236}">
                <a16:creationId xmlns:a16="http://schemas.microsoft.com/office/drawing/2014/main" id="{D38C91CB-0516-179D-C810-391C3ADC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51" y="4092852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8">
            <a:extLst>
              <a:ext uri="{FF2B5EF4-FFF2-40B4-BE49-F238E27FC236}">
                <a16:creationId xmlns:a16="http://schemas.microsoft.com/office/drawing/2014/main" id="{9608587B-6261-2C30-A242-E34C35F9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66" y="4081118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8">
            <a:extLst>
              <a:ext uri="{FF2B5EF4-FFF2-40B4-BE49-F238E27FC236}">
                <a16:creationId xmlns:a16="http://schemas.microsoft.com/office/drawing/2014/main" id="{5C1F60B9-5A25-A06F-CEF4-87A95528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3" y="5214402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8">
            <a:extLst>
              <a:ext uri="{FF2B5EF4-FFF2-40B4-BE49-F238E27FC236}">
                <a16:creationId xmlns:a16="http://schemas.microsoft.com/office/drawing/2014/main" id="{5B3FB834-C688-FB61-D563-C54494F2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47" y="4099958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8">
            <a:extLst>
              <a:ext uri="{FF2B5EF4-FFF2-40B4-BE49-F238E27FC236}">
                <a16:creationId xmlns:a16="http://schemas.microsoft.com/office/drawing/2014/main" id="{5E60984A-AF3E-6CA5-40CB-F3BDD31A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908" y="5202668"/>
            <a:ext cx="1292518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1" name="Straight Arrow Connector 2060">
            <a:extLst>
              <a:ext uri="{FF2B5EF4-FFF2-40B4-BE49-F238E27FC236}">
                <a16:creationId xmlns:a16="http://schemas.microsoft.com/office/drawing/2014/main" id="{9B55E03B-8EB4-07B6-C82C-3C59F95ED4FD}"/>
              </a:ext>
            </a:extLst>
          </p:cNvPr>
          <p:cNvCxnSpPr>
            <a:endCxn id="10" idx="1"/>
          </p:cNvCxnSpPr>
          <p:nvPr/>
        </p:nvCxnSpPr>
        <p:spPr>
          <a:xfrm flipV="1">
            <a:off x="6356554" y="2603091"/>
            <a:ext cx="1425680" cy="1489761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63" name="Straight Arrow Connector 2062">
            <a:extLst>
              <a:ext uri="{FF2B5EF4-FFF2-40B4-BE49-F238E27FC236}">
                <a16:creationId xmlns:a16="http://schemas.microsoft.com/office/drawing/2014/main" id="{B9EC860D-506B-6B9D-CD45-7B003C2BE003}"/>
              </a:ext>
            </a:extLst>
          </p:cNvPr>
          <p:cNvCxnSpPr/>
          <p:nvPr/>
        </p:nvCxnSpPr>
        <p:spPr>
          <a:xfrm>
            <a:off x="6356554" y="4248677"/>
            <a:ext cx="1425680" cy="14256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A3F4EA51-732C-8C04-00F5-6C0C8F926671}"/>
              </a:ext>
            </a:extLst>
          </p:cNvPr>
          <p:cNvCxnSpPr/>
          <p:nvPr/>
        </p:nvCxnSpPr>
        <p:spPr>
          <a:xfrm flipH="1">
            <a:off x="4370439" y="4336026"/>
            <a:ext cx="1460090" cy="1460090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7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EBCE82-70D4-B033-1352-928B0ABE6AE9}"/>
              </a:ext>
            </a:extLst>
          </p:cNvPr>
          <p:cNvSpPr txBox="1"/>
          <p:nvPr/>
        </p:nvSpPr>
        <p:spPr>
          <a:xfrm>
            <a:off x="354985" y="63903"/>
            <a:ext cx="1110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 nhóm số lượng phù hợp với chữ số 8 bé nhé!</a:t>
            </a:r>
            <a:endParaRPr lang="en-US" sz="36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B35A8FA-3D5D-9DDA-C7CA-3D4C9ACF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620" y="563754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19876F0-B500-2D0B-9D27-2079D81E9EE6}"/>
              </a:ext>
            </a:extLst>
          </p:cNvPr>
          <p:cNvSpPr/>
          <p:nvPr/>
        </p:nvSpPr>
        <p:spPr>
          <a:xfrm>
            <a:off x="8485239" y="835724"/>
            <a:ext cx="3696929" cy="3362650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63DD10D-925D-7BCC-3100-0DF640E4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4" y="1359447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E0A8945-D94A-39B4-92DE-1CDC8FF3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419182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1753EC-654F-FC72-6EBE-7AC652FDA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338" y="1508219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6B19A81-4966-8D34-9780-7988C9A3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72" y="2313193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DC5E7AE-F753-84D1-20FA-710AD202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624" y="1380861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F174FF6-F98C-5BDF-C321-CF5ADDE8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15" y="2235237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C65EDC1-2F43-8A42-36F9-CDBC1A0A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373" y="2664233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962123B-8C31-7783-E326-58486925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521" y="5125463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16AB4D8-B1F9-E82A-ABE5-CADBCD75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93" y="4709420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FB90C55-4116-3FE7-5FCA-493A509B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77" y="3747798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A2A2209-9887-FB69-F471-37556C678921}"/>
              </a:ext>
            </a:extLst>
          </p:cNvPr>
          <p:cNvSpPr/>
          <p:nvPr/>
        </p:nvSpPr>
        <p:spPr>
          <a:xfrm>
            <a:off x="93096" y="3408564"/>
            <a:ext cx="4096535" cy="346905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059D33DA-97D1-84F6-E18F-01D5EE87D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9" t="19926" r="33786" b="18484"/>
          <a:stretch/>
        </p:blipFill>
        <p:spPr bwMode="auto">
          <a:xfrm>
            <a:off x="798548" y="3604180"/>
            <a:ext cx="826212" cy="1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BF29BA7B-75F1-9A7A-A139-E218A9A96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t="19408" r="34755" b="17260"/>
          <a:stretch/>
        </p:blipFill>
        <p:spPr bwMode="auto">
          <a:xfrm>
            <a:off x="1917316" y="3387153"/>
            <a:ext cx="826212" cy="10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EC65AAFD-E1E5-8C86-FF7E-C59425DCF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t="22600" r="31668" b="16551"/>
          <a:stretch/>
        </p:blipFill>
        <p:spPr bwMode="auto">
          <a:xfrm>
            <a:off x="184929" y="4571388"/>
            <a:ext cx="893437" cy="103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70A7AEEF-6CE9-6BC8-C278-3C82CC658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19896" r="31423" b="19255"/>
          <a:stretch/>
        </p:blipFill>
        <p:spPr bwMode="auto">
          <a:xfrm>
            <a:off x="1397607" y="4509810"/>
            <a:ext cx="951222" cy="1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8EE7586C-4EAB-C74D-69CF-5A49EB781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20843" r="31296" b="18309"/>
          <a:stretch/>
        </p:blipFill>
        <p:spPr bwMode="auto">
          <a:xfrm>
            <a:off x="2918835" y="5254446"/>
            <a:ext cx="893437" cy="1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2B2357E2-5D3E-67A1-8543-622E9A4FA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1" t="24482" r="30648" b="14669"/>
          <a:stretch/>
        </p:blipFill>
        <p:spPr bwMode="auto">
          <a:xfrm>
            <a:off x="1660112" y="5833670"/>
            <a:ext cx="951221" cy="1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76812E77-44CF-02D5-43E7-24F4B774D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t="21939" r="33514" b="18894"/>
          <a:stretch/>
        </p:blipFill>
        <p:spPr bwMode="auto">
          <a:xfrm>
            <a:off x="658039" y="5419281"/>
            <a:ext cx="855175" cy="10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3DB20E45-A101-85BA-456A-6F27F907D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25652" r="32516" b="15815"/>
          <a:stretch/>
        </p:blipFill>
        <p:spPr bwMode="auto">
          <a:xfrm>
            <a:off x="2739947" y="4198374"/>
            <a:ext cx="893437" cy="9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54C6B30B-9E49-A77F-9E05-58FA93239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t="19408" r="34755" b="17260"/>
          <a:stretch/>
        </p:blipFill>
        <p:spPr bwMode="auto">
          <a:xfrm>
            <a:off x="7171393" y="5698353"/>
            <a:ext cx="826212" cy="10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C30AD3C5-A568-FA55-8C2A-B3F035F7C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t="19408" r="34755" b="17260"/>
          <a:stretch/>
        </p:blipFill>
        <p:spPr bwMode="auto">
          <a:xfrm>
            <a:off x="7781397" y="4182028"/>
            <a:ext cx="826212" cy="10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52C4AE07-ADD4-D46C-77A4-A2A7B7BFD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t="19408" r="34755" b="17260"/>
          <a:stretch/>
        </p:blipFill>
        <p:spPr bwMode="auto">
          <a:xfrm>
            <a:off x="5355165" y="5073817"/>
            <a:ext cx="826212" cy="10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B48EDD3D-C89B-5BF5-92F8-F7213DB9B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t="19408" r="34755" b="17260"/>
          <a:stretch/>
        </p:blipFill>
        <p:spPr bwMode="auto">
          <a:xfrm>
            <a:off x="4109134" y="3232522"/>
            <a:ext cx="826212" cy="10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6">
            <a:extLst>
              <a:ext uri="{FF2B5EF4-FFF2-40B4-BE49-F238E27FC236}">
                <a16:creationId xmlns:a16="http://schemas.microsoft.com/office/drawing/2014/main" id="{BFF8499F-4C04-6852-CEE1-B70C14B1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99" y="962606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16">
            <a:extLst>
              <a:ext uri="{FF2B5EF4-FFF2-40B4-BE49-F238E27FC236}">
                <a16:creationId xmlns:a16="http://schemas.microsoft.com/office/drawing/2014/main" id="{3181C20C-CF7A-F51B-3D97-E301363A7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81" y="1502729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16">
            <a:extLst>
              <a:ext uri="{FF2B5EF4-FFF2-40B4-BE49-F238E27FC236}">
                <a16:creationId xmlns:a16="http://schemas.microsoft.com/office/drawing/2014/main" id="{E9AF3B61-A0A6-5DD9-93EC-00CDB0C6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2" y="996404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16">
            <a:extLst>
              <a:ext uri="{FF2B5EF4-FFF2-40B4-BE49-F238E27FC236}">
                <a16:creationId xmlns:a16="http://schemas.microsoft.com/office/drawing/2014/main" id="{01DBCC19-E1E9-F468-BD3A-26389460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31" y="1444965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16">
            <a:extLst>
              <a:ext uri="{FF2B5EF4-FFF2-40B4-BE49-F238E27FC236}">
                <a16:creationId xmlns:a16="http://schemas.microsoft.com/office/drawing/2014/main" id="{06996B72-6C38-2A48-69AE-6F401F62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77" y="1685136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Oval 3082">
            <a:extLst>
              <a:ext uri="{FF2B5EF4-FFF2-40B4-BE49-F238E27FC236}">
                <a16:creationId xmlns:a16="http://schemas.microsoft.com/office/drawing/2014/main" id="{5CE23B48-F4D4-4E1A-5AC7-0CDF7EE6A363}"/>
              </a:ext>
            </a:extLst>
          </p:cNvPr>
          <p:cNvSpPr/>
          <p:nvPr/>
        </p:nvSpPr>
        <p:spPr>
          <a:xfrm>
            <a:off x="80970" y="775489"/>
            <a:ext cx="5392053" cy="25539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5" name="Picture 16">
            <a:extLst>
              <a:ext uri="{FF2B5EF4-FFF2-40B4-BE49-F238E27FC236}">
                <a16:creationId xmlns:a16="http://schemas.microsoft.com/office/drawing/2014/main" id="{31C25ADE-C24C-FBB1-CDB9-390609A9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66" y="1266954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6">
            <a:extLst>
              <a:ext uri="{FF2B5EF4-FFF2-40B4-BE49-F238E27FC236}">
                <a16:creationId xmlns:a16="http://schemas.microsoft.com/office/drawing/2014/main" id="{948BE938-67FC-5D72-D50D-C5163B302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21" y="1977666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6">
            <a:extLst>
              <a:ext uri="{FF2B5EF4-FFF2-40B4-BE49-F238E27FC236}">
                <a16:creationId xmlns:a16="http://schemas.microsoft.com/office/drawing/2014/main" id="{727C13D4-963C-1153-B809-E7B322EF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29" y="989306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6">
            <a:extLst>
              <a:ext uri="{FF2B5EF4-FFF2-40B4-BE49-F238E27FC236}">
                <a16:creationId xmlns:a16="http://schemas.microsoft.com/office/drawing/2014/main" id="{21F3C1A5-643F-05B9-40BC-56DF889F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86" y="956027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4">
            <a:extLst>
              <a:ext uri="{FF2B5EF4-FFF2-40B4-BE49-F238E27FC236}">
                <a16:creationId xmlns:a16="http://schemas.microsoft.com/office/drawing/2014/main" id="{0E9201E1-4121-5BA7-E92A-2071467F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11" y="1330284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4">
            <a:extLst>
              <a:ext uri="{FF2B5EF4-FFF2-40B4-BE49-F238E27FC236}">
                <a16:creationId xmlns:a16="http://schemas.microsoft.com/office/drawing/2014/main" id="{8E62EC9D-E095-8575-BC7A-4997B442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71" y="3868773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16">
            <a:extLst>
              <a:ext uri="{FF2B5EF4-FFF2-40B4-BE49-F238E27FC236}">
                <a16:creationId xmlns:a16="http://schemas.microsoft.com/office/drawing/2014/main" id="{0F2D1EA2-F9CE-6066-A645-7824D5D1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75" y="5318848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6">
            <a:extLst>
              <a:ext uri="{FF2B5EF4-FFF2-40B4-BE49-F238E27FC236}">
                <a16:creationId xmlns:a16="http://schemas.microsoft.com/office/drawing/2014/main" id="{7FC41B02-1F2E-E430-E6CB-5C12EF18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36" y="4275760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16">
            <a:extLst>
              <a:ext uri="{FF2B5EF4-FFF2-40B4-BE49-F238E27FC236}">
                <a16:creationId xmlns:a16="http://schemas.microsoft.com/office/drawing/2014/main" id="{F3C9BCB9-8FDA-7C02-23C2-32746A90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84" y="4405002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16">
            <a:extLst>
              <a:ext uri="{FF2B5EF4-FFF2-40B4-BE49-F238E27FC236}">
                <a16:creationId xmlns:a16="http://schemas.microsoft.com/office/drawing/2014/main" id="{CF97FA85-5445-31DF-7A87-BE5C98D3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56" y="652327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>
            <a:extLst>
              <a:ext uri="{FF2B5EF4-FFF2-40B4-BE49-F238E27FC236}">
                <a16:creationId xmlns:a16="http://schemas.microsoft.com/office/drawing/2014/main" id="{C293F7D6-C255-63CC-9D3E-6012C114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69" y="5141506"/>
            <a:ext cx="1671483" cy="16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9" name="Oval 3098">
            <a:extLst>
              <a:ext uri="{FF2B5EF4-FFF2-40B4-BE49-F238E27FC236}">
                <a16:creationId xmlns:a16="http://schemas.microsoft.com/office/drawing/2014/main" id="{66895565-A1AC-C812-82A1-B0125DBAE773}"/>
              </a:ext>
            </a:extLst>
          </p:cNvPr>
          <p:cNvSpPr/>
          <p:nvPr/>
        </p:nvSpPr>
        <p:spPr>
          <a:xfrm>
            <a:off x="5141130" y="3978023"/>
            <a:ext cx="4632051" cy="2825573"/>
          </a:xfrm>
          <a:prstGeom prst="ellipse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00" name="Picture 16">
            <a:extLst>
              <a:ext uri="{FF2B5EF4-FFF2-40B4-BE49-F238E27FC236}">
                <a16:creationId xmlns:a16="http://schemas.microsoft.com/office/drawing/2014/main" id="{CFD5CB20-9A53-EDDC-50F2-7CE64B05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11" y="1423451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" name="TextBox 3101">
            <a:extLst>
              <a:ext uri="{FF2B5EF4-FFF2-40B4-BE49-F238E27FC236}">
                <a16:creationId xmlns:a16="http://schemas.microsoft.com/office/drawing/2014/main" id="{15745E40-3A2D-5CC6-538E-2E38A57111E2}"/>
              </a:ext>
            </a:extLst>
          </p:cNvPr>
          <p:cNvSpPr txBox="1"/>
          <p:nvPr/>
        </p:nvSpPr>
        <p:spPr>
          <a:xfrm>
            <a:off x="5473136" y="2517049"/>
            <a:ext cx="1230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55CC2C-7391-878A-FFBE-4F73611DBB6A}"/>
              </a:ext>
            </a:extLst>
          </p:cNvPr>
          <p:cNvCxnSpPr/>
          <p:nvPr/>
        </p:nvCxnSpPr>
        <p:spPr>
          <a:xfrm>
            <a:off x="0" y="717332"/>
            <a:ext cx="1218216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2">
            <a:extLst>
              <a:ext uri="{FF2B5EF4-FFF2-40B4-BE49-F238E27FC236}">
                <a16:creationId xmlns:a16="http://schemas.microsoft.com/office/drawing/2014/main" id="{0D692EC0-ED43-EC25-F905-268503DF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20843" r="31296" b="18309"/>
          <a:stretch/>
        </p:blipFill>
        <p:spPr bwMode="auto">
          <a:xfrm>
            <a:off x="4290574" y="4338172"/>
            <a:ext cx="893437" cy="1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A34D6-1E26-66F4-99CE-F244F68F8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20843" r="31296" b="18309"/>
          <a:stretch/>
        </p:blipFill>
        <p:spPr bwMode="auto">
          <a:xfrm>
            <a:off x="7614273" y="2860151"/>
            <a:ext cx="893437" cy="10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21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3083" grpId="0" animBg="1"/>
      <p:bldP spid="30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0B2E5-F2EB-A71D-718E-8B21D1E6339F}"/>
              </a:ext>
            </a:extLst>
          </p:cNvPr>
          <p:cNvSpPr txBox="1"/>
          <p:nvPr/>
        </p:nvSpPr>
        <p:spPr>
          <a:xfrm>
            <a:off x="442452" y="481781"/>
            <a:ext cx="11149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vẽ theo ý thích số lượng tương ứng với chữ số trong hình và viết chữ số 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140354-7C00-C8A8-F796-6BCB546B077E}"/>
              </a:ext>
            </a:extLst>
          </p:cNvPr>
          <p:cNvSpPr/>
          <p:nvPr/>
        </p:nvSpPr>
        <p:spPr>
          <a:xfrm>
            <a:off x="442452" y="1543665"/>
            <a:ext cx="5378245" cy="3195483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5CA68-3B3A-42B0-F237-176951BA53E2}"/>
              </a:ext>
            </a:extLst>
          </p:cNvPr>
          <p:cNvSpPr txBox="1"/>
          <p:nvPr/>
        </p:nvSpPr>
        <p:spPr>
          <a:xfrm>
            <a:off x="2084441" y="2202426"/>
            <a:ext cx="1612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87ABA1-1CF1-9546-2195-C8599E1A1112}"/>
              </a:ext>
            </a:extLst>
          </p:cNvPr>
          <p:cNvSpPr/>
          <p:nvPr/>
        </p:nvSpPr>
        <p:spPr>
          <a:xfrm>
            <a:off x="6371303" y="1543665"/>
            <a:ext cx="5378245" cy="3195483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771C9-0027-707F-BC8E-F0905BE21D5D}"/>
              </a:ext>
            </a:extLst>
          </p:cNvPr>
          <p:cNvSpPr txBox="1"/>
          <p:nvPr/>
        </p:nvSpPr>
        <p:spPr>
          <a:xfrm>
            <a:off x="8406579" y="2202426"/>
            <a:ext cx="1700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FA313-085F-1F13-7752-6BAE72698B3A}"/>
              </a:ext>
            </a:extLst>
          </p:cNvPr>
          <p:cNvSpPr txBox="1"/>
          <p:nvPr/>
        </p:nvSpPr>
        <p:spPr>
          <a:xfrm>
            <a:off x="304801" y="5132439"/>
            <a:ext cx="3136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7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89E16F5-78DA-6615-E010-1DD4909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28D29-D528-D029-9E04-DEC978728076}"/>
              </a:ext>
            </a:extLst>
          </p:cNvPr>
          <p:cNvSpPr txBox="1"/>
          <p:nvPr/>
        </p:nvSpPr>
        <p:spPr>
          <a:xfrm>
            <a:off x="1632155" y="3126658"/>
            <a:ext cx="6538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84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676B89-7BFB-681C-2B29-B5812A35D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309"/>
            <a:ext cx="12192000" cy="675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7EE1F0-591D-74DA-2BA4-41131021A8EE}"/>
              </a:ext>
            </a:extLst>
          </p:cNvPr>
          <p:cNvSpPr/>
          <p:nvPr/>
        </p:nvSpPr>
        <p:spPr>
          <a:xfrm>
            <a:off x="3185652" y="1425677"/>
            <a:ext cx="6400800" cy="20033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Hoạt động 1: Nhận biết số lượng 8 và chữ số 8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90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3084">
            <a:extLst>
              <a:ext uri="{FF2B5EF4-FFF2-40B4-BE49-F238E27FC236}">
                <a16:creationId xmlns:a16="http://schemas.microsoft.com/office/drawing/2014/main" id="{6DCEAFF5-B542-DE19-83B7-415A05368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75" y="4177174"/>
            <a:ext cx="2428875" cy="188595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8957EC-8D59-8F16-5591-F1FE0739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204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27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252292-9A1B-F9E1-129B-350DF742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3739" y="960662"/>
            <a:ext cx="11296650" cy="4400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3C9356-FD1E-67E7-9344-F7BE1A2239DB}"/>
              </a:ext>
            </a:extLst>
          </p:cNvPr>
          <p:cNvSpPr txBox="1"/>
          <p:nvPr/>
        </p:nvSpPr>
        <p:spPr>
          <a:xfrm>
            <a:off x="5852160" y="6153692"/>
            <a:ext cx="10668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1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04 0.00301 L -0.92618 -0.0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67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0117 -0.292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A4BE2-12D2-EA5D-5402-0F5E2E23EF56}"/>
              </a:ext>
            </a:extLst>
          </p:cNvPr>
          <p:cNvSpPr txBox="1"/>
          <p:nvPr/>
        </p:nvSpPr>
        <p:spPr>
          <a:xfrm>
            <a:off x="2369574" y="2497395"/>
            <a:ext cx="9822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Bé thực hành</a:t>
            </a:r>
            <a:endParaRPr lang="en-US" sz="66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EE42DF-91C5-4C52-BEB9-ADF1DD1A48B0}"/>
              </a:ext>
            </a:extLst>
          </p:cNvPr>
          <p:cNvSpPr txBox="1"/>
          <p:nvPr/>
        </p:nvSpPr>
        <p:spPr>
          <a:xfrm>
            <a:off x="3903406" y="2084439"/>
            <a:ext cx="7954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Bé hãy đặt 8 viên kẹo vào hộp có chữ số 8 nhé!</a:t>
            </a:r>
            <a:endParaRPr lang="en-US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60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C09A4ED-379B-B668-B373-FB48E6D6C794}"/>
              </a:ext>
            </a:extLst>
          </p:cNvPr>
          <p:cNvSpPr/>
          <p:nvPr/>
        </p:nvSpPr>
        <p:spPr>
          <a:xfrm>
            <a:off x="6415547" y="0"/>
            <a:ext cx="5732206" cy="3215148"/>
          </a:xfrm>
          <a:prstGeom prst="ellipse">
            <a:avLst/>
          </a:prstGeom>
          <a:ln w="28575"/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893A74-A47C-D939-90B0-93A444960630}"/>
              </a:ext>
            </a:extLst>
          </p:cNvPr>
          <p:cNvSpPr/>
          <p:nvPr/>
        </p:nvSpPr>
        <p:spPr>
          <a:xfrm>
            <a:off x="2176204" y="3566029"/>
            <a:ext cx="1632155" cy="92668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7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43460A-2F56-13F2-C7CE-8221AD17D198}"/>
              </a:ext>
            </a:extLst>
          </p:cNvPr>
          <p:cNvSpPr/>
          <p:nvPr/>
        </p:nvSpPr>
        <p:spPr>
          <a:xfrm>
            <a:off x="8396750" y="3226440"/>
            <a:ext cx="1632155" cy="926689"/>
          </a:xfrm>
          <a:prstGeom prst="rect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rgbClr val="FF66CC"/>
                </a:solidFill>
                <a:latin typeface="+mj-lt"/>
              </a:rPr>
              <a:t>6</a:t>
            </a:r>
            <a:endParaRPr lang="en-US" sz="7200" b="1" dirty="0">
              <a:solidFill>
                <a:srgbClr val="FF66CC"/>
              </a:solidFill>
              <a:latin typeface="+mj-lt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E998CE08-F9C4-526C-86C3-A94769529F63}"/>
              </a:ext>
            </a:extLst>
          </p:cNvPr>
          <p:cNvSpPr/>
          <p:nvPr/>
        </p:nvSpPr>
        <p:spPr>
          <a:xfrm>
            <a:off x="490404" y="130275"/>
            <a:ext cx="5378246" cy="3435754"/>
          </a:xfrm>
          <a:prstGeom prst="roundRect">
            <a:avLst/>
          </a:prstGeom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16">
            <a:extLst>
              <a:ext uri="{FF2B5EF4-FFF2-40B4-BE49-F238E27FC236}">
                <a16:creationId xmlns:a16="http://schemas.microsoft.com/office/drawing/2014/main" id="{25DDDC13-77CF-8995-19DE-18343F26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60" y="5117072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6">
            <a:extLst>
              <a:ext uri="{FF2B5EF4-FFF2-40B4-BE49-F238E27FC236}">
                <a16:creationId xmlns:a16="http://schemas.microsoft.com/office/drawing/2014/main" id="{1BC4A330-788A-4B79-6B7E-49C5E969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03" y="4966365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6">
            <a:extLst>
              <a:ext uri="{FF2B5EF4-FFF2-40B4-BE49-F238E27FC236}">
                <a16:creationId xmlns:a16="http://schemas.microsoft.com/office/drawing/2014/main" id="{24C31361-15F5-57A0-2046-86D10F31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30" y="4387336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6">
            <a:extLst>
              <a:ext uri="{FF2B5EF4-FFF2-40B4-BE49-F238E27FC236}">
                <a16:creationId xmlns:a16="http://schemas.microsoft.com/office/drawing/2014/main" id="{43EE6D62-9A79-AB58-93D9-B9B2B2CF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34" y="4966365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6">
            <a:extLst>
              <a:ext uri="{FF2B5EF4-FFF2-40B4-BE49-F238E27FC236}">
                <a16:creationId xmlns:a16="http://schemas.microsoft.com/office/drawing/2014/main" id="{5B575123-C65A-3D53-2622-D1C88665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161" y="4387336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6">
            <a:extLst>
              <a:ext uri="{FF2B5EF4-FFF2-40B4-BE49-F238E27FC236}">
                <a16:creationId xmlns:a16="http://schemas.microsoft.com/office/drawing/2014/main" id="{44482190-01DE-719F-F08B-8AE2D663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65" y="4492718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6">
            <a:extLst>
              <a:ext uri="{FF2B5EF4-FFF2-40B4-BE49-F238E27FC236}">
                <a16:creationId xmlns:a16="http://schemas.microsoft.com/office/drawing/2014/main" id="{3BC15C6B-CEEC-FE82-1D93-0D92D6596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95" y="5117072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6">
            <a:extLst>
              <a:ext uri="{FF2B5EF4-FFF2-40B4-BE49-F238E27FC236}">
                <a16:creationId xmlns:a16="http://schemas.microsoft.com/office/drawing/2014/main" id="{1B9F08DE-0143-81F6-21CE-C12EE28B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" y="4387336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6">
            <a:extLst>
              <a:ext uri="{FF2B5EF4-FFF2-40B4-BE49-F238E27FC236}">
                <a16:creationId xmlns:a16="http://schemas.microsoft.com/office/drawing/2014/main" id="{4B9F0F5E-BFBE-C113-BCA6-46006419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60" y="4358135"/>
            <a:ext cx="1796232" cy="17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0065 -0.5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419 -0.7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3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01706 -0.6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2838 -0.7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2383 -0.601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42969 -0.4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44115 -0.392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03218 L -0.44336 -0.4627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1E77B1-B891-EFB7-A8A6-895CEE6EB193}"/>
              </a:ext>
            </a:extLst>
          </p:cNvPr>
          <p:cNvSpPr txBox="1"/>
          <p:nvPr/>
        </p:nvSpPr>
        <p:spPr>
          <a:xfrm>
            <a:off x="2900516" y="1573162"/>
            <a:ext cx="75413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hãy viết số 8 vào hình có số lượng 8 nhé!</a:t>
            </a:r>
            <a:endParaRPr lang="en-US" sz="6600" dirty="0">
              <a:solidFill>
                <a:srgbClr val="00B0F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DA24E3-9255-11B7-FB5A-0FAA581838EE}"/>
              </a:ext>
            </a:extLst>
          </p:cNvPr>
          <p:cNvSpPr/>
          <p:nvPr/>
        </p:nvSpPr>
        <p:spPr>
          <a:xfrm>
            <a:off x="0" y="98324"/>
            <a:ext cx="4513006" cy="324464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35462E-76D0-8DDC-7272-5BE53CAFDEA5}"/>
              </a:ext>
            </a:extLst>
          </p:cNvPr>
          <p:cNvSpPr/>
          <p:nvPr/>
        </p:nvSpPr>
        <p:spPr>
          <a:xfrm>
            <a:off x="4513006" y="1527441"/>
            <a:ext cx="1318321" cy="106827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0F9FD1-C098-18DF-CC1D-F6DF8A483D49}"/>
              </a:ext>
            </a:extLst>
          </p:cNvPr>
          <p:cNvSpPr/>
          <p:nvPr/>
        </p:nvSpPr>
        <p:spPr>
          <a:xfrm>
            <a:off x="7374194" y="3515035"/>
            <a:ext cx="4817806" cy="324463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3E53D0-FEFD-42D0-E723-903BED265479}"/>
              </a:ext>
            </a:extLst>
          </p:cNvPr>
          <p:cNvSpPr/>
          <p:nvPr/>
        </p:nvSpPr>
        <p:spPr>
          <a:xfrm>
            <a:off x="0" y="3515038"/>
            <a:ext cx="4513006" cy="324463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0C3697-D68C-BE13-7B14-66056A2E8562}"/>
              </a:ext>
            </a:extLst>
          </p:cNvPr>
          <p:cNvSpPr/>
          <p:nvPr/>
        </p:nvSpPr>
        <p:spPr>
          <a:xfrm>
            <a:off x="7374194" y="98325"/>
            <a:ext cx="4817806" cy="324464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33A789-CB2E-70B6-1EC9-23173DE9157F}"/>
              </a:ext>
            </a:extLst>
          </p:cNvPr>
          <p:cNvSpPr/>
          <p:nvPr/>
        </p:nvSpPr>
        <p:spPr>
          <a:xfrm>
            <a:off x="6204153" y="1527441"/>
            <a:ext cx="1170039" cy="10682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6E1A9E-4ADC-A5F4-24DA-E6500BEA82EC}"/>
              </a:ext>
            </a:extLst>
          </p:cNvPr>
          <p:cNvSpPr/>
          <p:nvPr/>
        </p:nvSpPr>
        <p:spPr>
          <a:xfrm>
            <a:off x="6236149" y="4909182"/>
            <a:ext cx="1138044" cy="11130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4180D3-E658-64A8-1CA0-D7B37019232A}"/>
              </a:ext>
            </a:extLst>
          </p:cNvPr>
          <p:cNvSpPr/>
          <p:nvPr/>
        </p:nvSpPr>
        <p:spPr>
          <a:xfrm>
            <a:off x="4513005" y="4937517"/>
            <a:ext cx="1199236" cy="108474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5AD7626F-F69D-C5C3-10DB-84331BF0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" y="308794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5CCC3130-8C96-7D70-D0E2-BFF88F2B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89" y="1727410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68E28279-5936-980C-1BC4-57A4048D2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" y="1699512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9692CA0F-F4DC-B19E-4711-74A33A2B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45" y="1727361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26D7F595-3CD3-D3E1-256D-D7B991EC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78" y="1699512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>
            <a:extLst>
              <a:ext uri="{FF2B5EF4-FFF2-40B4-BE49-F238E27FC236}">
                <a16:creationId xmlns:a16="http://schemas.microsoft.com/office/drawing/2014/main" id="{351C022F-7673-311D-945F-3D4BE27F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67" y="250953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B2DB7B84-5334-D0A6-A010-C7A02151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90" y="308794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>
            <a:extLst>
              <a:ext uri="{FF2B5EF4-FFF2-40B4-BE49-F238E27FC236}">
                <a16:creationId xmlns:a16="http://schemas.microsoft.com/office/drawing/2014/main" id="{D06BCAF0-4D78-676E-0E76-998809F1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11" y="250953"/>
            <a:ext cx="1582997" cy="15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>
            <a:extLst>
              <a:ext uri="{FF2B5EF4-FFF2-40B4-BE49-F238E27FC236}">
                <a16:creationId xmlns:a16="http://schemas.microsoft.com/office/drawing/2014/main" id="{9348715B-E2A3-0E2C-C19D-DDDA1730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85" y="3778809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>
            <a:extLst>
              <a:ext uri="{FF2B5EF4-FFF2-40B4-BE49-F238E27FC236}">
                <a16:creationId xmlns:a16="http://schemas.microsoft.com/office/drawing/2014/main" id="{25BF335B-5F91-D88B-C681-1B31A188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3" y="3754227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>
            <a:extLst>
              <a:ext uri="{FF2B5EF4-FFF2-40B4-BE49-F238E27FC236}">
                <a16:creationId xmlns:a16="http://schemas.microsoft.com/office/drawing/2014/main" id="{3BC2C253-80AF-FE94-2CD8-1DBA27FB0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37" y="3770827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6">
            <a:extLst>
              <a:ext uri="{FF2B5EF4-FFF2-40B4-BE49-F238E27FC236}">
                <a16:creationId xmlns:a16="http://schemas.microsoft.com/office/drawing/2014/main" id="{F203F581-AF45-EED3-D090-A01A4A72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31" y="5127361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">
            <a:extLst>
              <a:ext uri="{FF2B5EF4-FFF2-40B4-BE49-F238E27FC236}">
                <a16:creationId xmlns:a16="http://schemas.microsoft.com/office/drawing/2014/main" id="{3D9FE2F2-3AD3-97EA-580B-1CFE44ED7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07" y="5151652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3B84F4D6-E494-9CBC-2276-60A979DB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8" y="5142743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110FBE49-2832-E457-57A2-9C17F3A7A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90" y="3761918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6">
            <a:extLst>
              <a:ext uri="{FF2B5EF4-FFF2-40B4-BE49-F238E27FC236}">
                <a16:creationId xmlns:a16="http://schemas.microsoft.com/office/drawing/2014/main" id="{00E6F089-9C09-6D41-1772-3290D987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60" y="3767290"/>
            <a:ext cx="1604810" cy="13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76E56D8-A74E-90F6-8CC9-2E809E723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140" y="98324"/>
            <a:ext cx="1999810" cy="15147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F6EE2BE-E4C9-1B17-23FE-647182D1F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007" y="80566"/>
            <a:ext cx="1999810" cy="15147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C20BE6F-C1C2-2326-8995-C5B2A7AF9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874" y="62808"/>
            <a:ext cx="1999810" cy="151470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06043FD-33EA-BF1C-A1AB-738D9946E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430" y="1736037"/>
            <a:ext cx="1999810" cy="151470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7CD73E1-1C0B-443D-1733-B98D375E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912" y="1694008"/>
            <a:ext cx="1999810" cy="1514705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0E0C6E6-C905-B6E5-3F01-32898104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95" y="3422810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8">
            <a:extLst>
              <a:ext uri="{FF2B5EF4-FFF2-40B4-BE49-F238E27FC236}">
                <a16:creationId xmlns:a16="http://schemas.microsoft.com/office/drawing/2014/main" id="{7E6C6AF5-039D-F92E-1703-BDF79F6A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327" y="3394476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>
            <a:extLst>
              <a:ext uri="{FF2B5EF4-FFF2-40B4-BE49-F238E27FC236}">
                <a16:creationId xmlns:a16="http://schemas.microsoft.com/office/drawing/2014/main" id="{2C77E80C-58B8-634A-8A72-7657B14C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59" y="3401701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8">
            <a:extLst>
              <a:ext uri="{FF2B5EF4-FFF2-40B4-BE49-F238E27FC236}">
                <a16:creationId xmlns:a16="http://schemas.microsoft.com/office/drawing/2014/main" id="{E178BAA7-D040-A535-196C-1A11E142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47" y="4394299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8">
            <a:extLst>
              <a:ext uri="{FF2B5EF4-FFF2-40B4-BE49-F238E27FC236}">
                <a16:creationId xmlns:a16="http://schemas.microsoft.com/office/drawing/2014/main" id="{EE5F3115-A370-AF7C-422E-CEEB8E9A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607" y="4387771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8">
            <a:extLst>
              <a:ext uri="{FF2B5EF4-FFF2-40B4-BE49-F238E27FC236}">
                <a16:creationId xmlns:a16="http://schemas.microsoft.com/office/drawing/2014/main" id="{AD886C3E-80D7-05E3-F737-0D8319150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876" y="5452480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8">
            <a:extLst>
              <a:ext uri="{FF2B5EF4-FFF2-40B4-BE49-F238E27FC236}">
                <a16:creationId xmlns:a16="http://schemas.microsoft.com/office/drawing/2014/main" id="{8F6E0472-AB7B-21BC-173B-E00EC19F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81" y="5438331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8">
            <a:extLst>
              <a:ext uri="{FF2B5EF4-FFF2-40B4-BE49-F238E27FC236}">
                <a16:creationId xmlns:a16="http://schemas.microsoft.com/office/drawing/2014/main" id="{4F99EB76-3A92-20D6-6DB4-5A055E7E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77" y="5434554"/>
            <a:ext cx="1446017" cy="15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16574D-9BB4-FBC8-E21E-431963AE1991}"/>
              </a:ext>
            </a:extLst>
          </p:cNvPr>
          <p:cNvSpPr/>
          <p:nvPr/>
        </p:nvSpPr>
        <p:spPr>
          <a:xfrm>
            <a:off x="4591245" y="3515035"/>
            <a:ext cx="857091" cy="9265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4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7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5F2B9B-701F-490B-D3F5-FBFB16540430}"/>
              </a:ext>
            </a:extLst>
          </p:cNvPr>
          <p:cNvSpPr/>
          <p:nvPr/>
        </p:nvSpPr>
        <p:spPr>
          <a:xfrm>
            <a:off x="5465417" y="3656792"/>
            <a:ext cx="885115" cy="9265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4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7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95C88-9861-5750-C448-36E208D78BC2}"/>
              </a:ext>
            </a:extLst>
          </p:cNvPr>
          <p:cNvSpPr/>
          <p:nvPr/>
        </p:nvSpPr>
        <p:spPr>
          <a:xfrm>
            <a:off x="6395124" y="3502624"/>
            <a:ext cx="863780" cy="9265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4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7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4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00833 -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06498 0.204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0299 0.21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146</Words>
  <Application>Microsoft Office PowerPoint</Application>
  <PresentationFormat>Widescreen</PresentationFormat>
  <Paragraphs>27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Administrator</cp:lastModifiedBy>
  <cp:revision>9</cp:revision>
  <dcterms:created xsi:type="dcterms:W3CDTF">2025-01-01T09:20:49Z</dcterms:created>
  <dcterms:modified xsi:type="dcterms:W3CDTF">2025-01-20T09:04:40Z</dcterms:modified>
</cp:coreProperties>
</file>