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71" r:id="rId2"/>
    <p:sldId id="261" r:id="rId3"/>
    <p:sldId id="260" r:id="rId4"/>
    <p:sldId id="262" r:id="rId5"/>
    <p:sldId id="263" r:id="rId6"/>
    <p:sldId id="257" r:id="rId7"/>
    <p:sldId id="264" r:id="rId8"/>
    <p:sldId id="265" r:id="rId9"/>
    <p:sldId id="266" r:id="rId10"/>
    <p:sldId id="267" r:id="rId11"/>
    <p:sldId id="269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4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49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5F988-C956-47BA-9DDC-ADE5E13E3D1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052983C-4CF0-41A6-B56F-DB3451ECD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0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E0F3-55F2-EFBC-DF38-2E7BF8CE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HÓC MÔN</a:t>
            </a:r>
            <a:b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HƯƠNG DƯƠNG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C7F2D-4752-E7A9-6B7D-16504C09E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5618"/>
            <a:ext cx="10250497" cy="4480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QUÁ TRÌNH PHÁT TRIỂN CỦA   BƯỚM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Thanh Nga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8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F198E-242F-0625-2A2A-7E233C8C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609" y="3282847"/>
            <a:ext cx="2139526" cy="167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7EBA34-BE76-48DE-ABBC-9C1389920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3096" y="4808812"/>
            <a:ext cx="2267909" cy="1822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43841-8F22-1838-3ABC-F39656FBE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07650">
            <a:off x="7112102" y="4959615"/>
            <a:ext cx="1519610" cy="110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3139F-F16E-D1AE-A0C3-64C59D827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61584">
            <a:off x="3092650" y="4825768"/>
            <a:ext cx="1713905" cy="1221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AE364-50B1-B74D-6B46-04A497D8E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217" y="1402956"/>
            <a:ext cx="5151566" cy="646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853BB8-C6C4-1A39-D3FB-64100D966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26" y="1015826"/>
            <a:ext cx="1810669" cy="1420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9E6FBE-CCDE-8FE0-D579-E4D3405C8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26" y="2562003"/>
            <a:ext cx="1822862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AF672-138E-9512-235E-5B08D6976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88" y="4148113"/>
            <a:ext cx="2030144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EE3D80-D848-1458-AE46-E0D7FB87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416402">
            <a:off x="6713663" y="640291"/>
            <a:ext cx="2118555" cy="163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0E952-93AB-3406-5A16-275C84E5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72022">
            <a:off x="1795558" y="477273"/>
            <a:ext cx="2546086" cy="2305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7998B-32FE-9A3A-5484-5FAA8C61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94292">
            <a:off x="1810669" y="4318917"/>
            <a:ext cx="2361980" cy="2138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1FB9F-C106-7943-7FF6-73D7B2211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8424">
            <a:off x="6486936" y="4585068"/>
            <a:ext cx="2553429" cy="2046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588DD7-3EAA-FD8F-DD64-863EBED166C4}"/>
              </a:ext>
            </a:extLst>
          </p:cNvPr>
          <p:cNvSpPr txBox="1"/>
          <p:nvPr/>
        </p:nvSpPr>
        <p:spPr>
          <a:xfrm>
            <a:off x="1830024" y="2848917"/>
            <a:ext cx="7872383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5F9BC-5E25-B78B-CB5A-F1154C73D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73" y="513027"/>
            <a:ext cx="1634851" cy="1315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6395C-5DF5-A81E-A201-2255102C8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73" y="1969282"/>
            <a:ext cx="1634851" cy="131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7F91C-DC27-2A57-06BA-419EED05E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78" y="3545789"/>
            <a:ext cx="1634851" cy="1420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E381FE-DDFC-02F9-D93C-615616C1B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380" y="5224261"/>
            <a:ext cx="1540845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0CDE-DE4D-E36A-8FD2-1A090A1A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621967"/>
          </a:xfrm>
        </p:spPr>
        <p:txBody>
          <a:bodyPr>
            <a:norm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rẻ</a:t>
            </a:r>
            <a:r>
              <a:rPr lang="en-US" sz="4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4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b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44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9C6F-2C14-47D4-1AD8-8A7057D1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40908" cy="489642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b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D3F12-1836-4CFA-07C1-8E97D54F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64499"/>
            <a:ext cx="8596668" cy="5276864"/>
          </a:xfrm>
        </p:spPr>
        <p:txBody>
          <a:bodyPr>
            <a:normAutofit lnSpcReduction="10000"/>
          </a:bodyPr>
          <a:lstStyle/>
          <a:p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I/ MĐYC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ấu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nhộng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II/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Video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Tranh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to-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eo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50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100"/>
    </mc:Choice>
    <mc:Fallback>
      <p:transition advClick="0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BE0A-C9DA-7191-0B10-82B97C73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III/ </a:t>
            </a:r>
            <a:r>
              <a:rPr lang="en-US" sz="44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4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51AEF-36FF-6948-E77A-2B0DB7D9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67" y="1693889"/>
            <a:ext cx="10694233" cy="516411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Hđ1: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đàm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endParaRPr lang="en-US" sz="2400" kern="1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clip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5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250"/>
    </mc:Choice>
    <mc:Fallback>
      <p:transition advClick="0" advTm="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vòng đời của bướm">
            <a:hlinkClick r:id="" action="ppaction://media"/>
            <a:extLst>
              <a:ext uri="{FF2B5EF4-FFF2-40B4-BE49-F238E27FC236}">
                <a16:creationId xmlns:a16="http://schemas.microsoft.com/office/drawing/2014/main" id="{799B6D6F-8779-7606-8CA6-17DE2347E7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287" y="447489"/>
            <a:ext cx="9158772" cy="5421756"/>
          </a:xfrm>
        </p:spPr>
      </p:pic>
    </p:spTree>
    <p:extLst>
      <p:ext uri="{BB962C8B-B14F-4D97-AF65-F5344CB8AC3E}">
        <p14:creationId xmlns:p14="http://schemas.microsoft.com/office/powerpoint/2010/main" val="112039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100"/>
    </mc:Choice>
    <mc:Fallback>
      <p:transition advClick="0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8A5A-C75A-9151-C04A-E6D307EF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VỚI TRẺ: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15B-0397-4E29-5F0D-0647063E6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066"/>
            <a:ext cx="8785485" cy="518659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1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1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nhộng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47468F-B168-36F6-E6D3-FAEAD1CB9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67" y="87697"/>
            <a:ext cx="9144000" cy="67081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PHÁT TRIỂN CỦA BƯỚM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D554A-24DA-B074-FCAC-45321BEF9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016" y="835703"/>
            <a:ext cx="2030144" cy="1877731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58995122-32F1-D249-3BBF-5EDD78E7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613" y="2713434"/>
            <a:ext cx="1504950" cy="352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 bướm </a:t>
            </a:r>
            <a:endParaRPr lang="en-US" sz="1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DC98B-2A7D-3421-A926-0E389F455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94" y="2161698"/>
            <a:ext cx="1871634" cy="1103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85818-39F8-1861-8F31-33BDE759F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917" y="3265170"/>
            <a:ext cx="1822862" cy="152413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039D9207-93C3-8D02-E2C7-33DCFD55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522" y="4613089"/>
            <a:ext cx="1504950" cy="352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388539-52DC-F50F-59A0-A1B634C6C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888" y="5376365"/>
            <a:ext cx="2377646" cy="1633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3B9331-5D3A-2068-A81E-B95CFDC4D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301" y="4613089"/>
            <a:ext cx="2267909" cy="1821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77F08-AE06-02E3-71FB-B4CD49D66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2012" y="6434898"/>
            <a:ext cx="1524213" cy="381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3540EB-713A-1296-E945-601010FB1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8758" y="5020664"/>
            <a:ext cx="2091109" cy="2152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99F3B2-7F7D-8940-D5FD-B1EC2C5D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690" y="3368810"/>
            <a:ext cx="1810669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BA9C02-8EA9-2F90-1E10-3A18EB9300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739" y="4897200"/>
            <a:ext cx="1026573" cy="4791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7A6251-536D-5C08-FE0A-448751865C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1639" y="1708798"/>
            <a:ext cx="218664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1DBA-2DCC-0DAA-5777-1624F1FC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754"/>
            <a:ext cx="10515600" cy="83944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Hđ2: TÌM BẠN</a:t>
            </a:r>
            <a:b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8CC1-F565-B6F2-CAEF-C60B76545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202"/>
            <a:ext cx="8575623" cy="5643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0CDC6-A07E-B9BB-31A4-F1D43D6B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45" y="3046200"/>
            <a:ext cx="1871634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AC886-6833-592C-28DF-BC563B74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928665">
            <a:off x="4962709" y="5545847"/>
            <a:ext cx="1871634" cy="110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9CE57-C069-C66E-C7CA-C6A6D4F86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09197">
            <a:off x="1889405" y="3158836"/>
            <a:ext cx="1871634" cy="110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E99AC8-6212-78E3-02E9-EC59AA6AA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33780">
            <a:off x="2120796" y="5655205"/>
            <a:ext cx="187163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6EB9-7E84-1CBD-66EE-F1F34035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Hđ3: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b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18554-B298-08B9-7B6B-9B85C426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125"/>
            <a:ext cx="10515600" cy="3222885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97EF3D-AD70-AFD9-D12C-F2D998300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154" y="335768"/>
            <a:ext cx="2030144" cy="1877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B4198-2151-FB8C-4126-2A2BB4EBB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98" y="1872923"/>
            <a:ext cx="1871634" cy="1103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1CB5A-99B5-B908-A27C-FE8B133E454A}"/>
              </a:ext>
            </a:extLst>
          </p:cNvPr>
          <p:cNvSpPr txBox="1"/>
          <p:nvPr/>
        </p:nvSpPr>
        <p:spPr>
          <a:xfrm>
            <a:off x="3174791" y="6061337"/>
            <a:ext cx="5152869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B61AF-718E-ADB6-D104-5E6AF0C91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02" y="3429000"/>
            <a:ext cx="1822862" cy="152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BB248-E5C8-78E8-19B2-B804274CB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78" y="1513228"/>
            <a:ext cx="2045386" cy="18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B0717-2DF2-CE52-34B5-1B88F39D8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01" y="5115885"/>
            <a:ext cx="1810669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</TotalTime>
  <Words>408</Words>
  <Application>Microsoft Office PowerPoint</Application>
  <PresentationFormat>Widescreen</PresentationFormat>
  <Paragraphs>39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Facet</vt:lpstr>
      <vt:lpstr>ỦY BAN NHÂN DÂN HUYỆN HÓC MÔN    TRƯỜNG MẦM NON HƯƠNG DƯƠNG</vt:lpstr>
      <vt:lpstr>PowerPoint Presentation</vt:lpstr>
      <vt:lpstr>III/ Tiến hành: </vt:lpstr>
      <vt:lpstr>PowerPoint Presentation</vt:lpstr>
      <vt:lpstr>ĐÀM THOẠI VỚI TRẺ:</vt:lpstr>
      <vt:lpstr>QUÁ TRÌNH PHÁT TRIỂN CỦA BƯỚM</vt:lpstr>
      <vt:lpstr>Hđ2: TÌM BẠN </vt:lpstr>
      <vt:lpstr>Hđ3: Thử tài của  bé </vt:lpstr>
      <vt:lpstr>PowerPoint Presentation</vt:lpstr>
      <vt:lpstr>PowerPoint Presentation</vt:lpstr>
      <vt:lpstr>PowerPoint Presentation</vt:lpstr>
      <vt:lpstr>Trẻ dùng bút vẽ vòng đời của bướm     Kết thúc: </vt:lpstr>
      <vt:lpstr>Xin cảm ơn các bạn và             hẹn gặp lại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15</cp:revision>
  <dcterms:created xsi:type="dcterms:W3CDTF">2024-11-29T09:24:26Z</dcterms:created>
  <dcterms:modified xsi:type="dcterms:W3CDTF">2025-01-02T01:04:01Z</dcterms:modified>
</cp:coreProperties>
</file>