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87" r:id="rId3"/>
    <p:sldId id="256" r:id="rId4"/>
    <p:sldId id="276" r:id="rId5"/>
    <p:sldId id="260" r:id="rId6"/>
    <p:sldId id="261" r:id="rId7"/>
    <p:sldId id="262" r:id="rId8"/>
    <p:sldId id="264" r:id="rId9"/>
    <p:sldId id="281" r:id="rId10"/>
    <p:sldId id="265" r:id="rId11"/>
    <p:sldId id="277" r:id="rId12"/>
    <p:sldId id="283" r:id="rId13"/>
    <p:sldId id="266" r:id="rId14"/>
    <p:sldId id="267" r:id="rId15"/>
    <p:sldId id="284" r:id="rId16"/>
    <p:sldId id="268" r:id="rId17"/>
    <p:sldId id="288" r:id="rId18"/>
    <p:sldId id="269" r:id="rId19"/>
    <p:sldId id="272" r:id="rId20"/>
    <p:sldId id="279" r:id="rId21"/>
    <p:sldId id="280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BEA1C"/>
    <a:srgbClr val="CC3300"/>
    <a:srgbClr val="FFFF00"/>
    <a:srgbClr val="DC9230"/>
    <a:srgbClr val="95E743"/>
    <a:srgbClr val="F75433"/>
    <a:srgbClr val="17E0F5"/>
    <a:srgbClr val="E12BE1"/>
    <a:srgbClr val="33C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0BA0-C06F-4A21-87B8-255589922A18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101C9-DD51-44B3-B791-1102161E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101C9-DD51-44B3-B791-1102161E12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101C9-DD51-44B3-B791-1102161E12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wnloads\An%20To&#224;n%20Giao%20Th&#244;ng%20Beat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OOGLE%20DRIVE\LINH%20TINH\NH&#7840;C%20H&#431;&#7900;NG\CoDayBeBaiHocGiaoThongBeat-VA-5322362.mp3" TargetMode="Externa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H&#7854;P%20GH&#201;P%20H&#204;NH%20H&#7884;C\Nh&#7841;c%20C&#225;c%20V&#242;ng%20Quay%20C&#7911;a%20Chi&#7871;c%20N&#243;n%20K&#7923;%20Di&#7879;u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H&#7854;P%20GH&#201;P%20H&#204;NH%20H&#7884;C\Nh&#7841;c%20C&#225;c%20V&#242;ng%20Quay%20C&#7911;a%20Chi&#7871;c%20N&#243;n%20K&#7923;%20Di&#7879;u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H&#7854;P%20GH&#201;P%20H&#204;NH%20H&#7884;C\Nh&#7841;c%20C&#225;c%20V&#242;ng%20Quay%20C&#7911;a%20Chi&#7871;c%20N&#243;n%20K&#7923;%20Di&#7879;u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H&#7854;P%20GH&#201;P%20H&#204;NH%20H&#7884;C\Nh&#7841;c%20C&#225;c%20V&#242;ng%20Quay%20C&#7911;a%20Chi&#7871;c%20N&#243;n%20K&#7923;%20Di&#7879;u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90600"/>
            <a:ext cx="6187316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58" y="2133600"/>
            <a:ext cx="737679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5%"/>
          <p:cNvSpPr>
            <a:spLocks noChangeArrowheads="1"/>
          </p:cNvSpPr>
          <p:nvPr/>
        </p:nvSpPr>
        <p:spPr bwMode="auto">
          <a:xfrm>
            <a:off x="3048000" y="1219200"/>
            <a:ext cx="3657600" cy="1676400"/>
          </a:xfrm>
          <a:prstGeom prst="rect">
            <a:avLst/>
          </a:prstGeom>
          <a:pattFill prst="pct5">
            <a:fgClr>
              <a:srgbClr val="00FF00"/>
            </a:fgClr>
            <a:bgClr>
              <a:srgbClr val="00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 descr="5%"/>
          <p:cNvSpPr>
            <a:spLocks noChangeArrowheads="1"/>
          </p:cNvSpPr>
          <p:nvPr/>
        </p:nvSpPr>
        <p:spPr bwMode="auto">
          <a:xfrm>
            <a:off x="3048000" y="3429000"/>
            <a:ext cx="3657600" cy="1676400"/>
          </a:xfrm>
          <a:prstGeom prst="rect">
            <a:avLst/>
          </a:prstGeom>
          <a:pattFill prst="pct5">
            <a:fgClr>
              <a:srgbClr val="00FF00"/>
            </a:fgClr>
            <a:bgClr>
              <a:srgbClr val="00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0.00104 0.0777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5%"/>
          <p:cNvSpPr>
            <a:spLocks noChangeArrowheads="1"/>
          </p:cNvSpPr>
          <p:nvPr/>
        </p:nvSpPr>
        <p:spPr bwMode="auto">
          <a:xfrm>
            <a:off x="533400" y="2057400"/>
            <a:ext cx="3657600" cy="1676400"/>
          </a:xfrm>
          <a:prstGeom prst="rect">
            <a:avLst/>
          </a:prstGeom>
          <a:pattFill prst="pct5">
            <a:fgClr>
              <a:srgbClr val="00FF00"/>
            </a:fgClr>
            <a:bgClr>
              <a:srgbClr val="00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 descr="5%"/>
          <p:cNvSpPr>
            <a:spLocks noChangeArrowheads="1"/>
          </p:cNvSpPr>
          <p:nvPr/>
        </p:nvSpPr>
        <p:spPr bwMode="auto">
          <a:xfrm>
            <a:off x="5029200" y="2057400"/>
            <a:ext cx="3657600" cy="1676400"/>
          </a:xfrm>
          <a:prstGeom prst="rect">
            <a:avLst/>
          </a:prstGeom>
          <a:pattFill prst="pct5">
            <a:fgClr>
              <a:srgbClr val="00FF00"/>
            </a:fgClr>
            <a:bgClr>
              <a:srgbClr val="00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5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5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5%"/>
          <p:cNvSpPr>
            <a:spLocks noChangeArrowheads="1"/>
          </p:cNvSpPr>
          <p:nvPr/>
        </p:nvSpPr>
        <p:spPr bwMode="auto">
          <a:xfrm>
            <a:off x="3733800" y="2667000"/>
            <a:ext cx="1990725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5%"/>
          <p:cNvSpPr>
            <a:spLocks noChangeArrowheads="1"/>
          </p:cNvSpPr>
          <p:nvPr/>
        </p:nvSpPr>
        <p:spPr bwMode="auto">
          <a:xfrm>
            <a:off x="304800" y="2667000"/>
            <a:ext cx="19812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 descr="5%"/>
          <p:cNvSpPr>
            <a:spLocks noChangeArrowheads="1"/>
          </p:cNvSpPr>
          <p:nvPr/>
        </p:nvSpPr>
        <p:spPr bwMode="auto">
          <a:xfrm>
            <a:off x="3733800" y="2667000"/>
            <a:ext cx="1990725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2" descr="5%"/>
          <p:cNvSpPr>
            <a:spLocks noChangeArrowheads="1"/>
          </p:cNvSpPr>
          <p:nvPr/>
        </p:nvSpPr>
        <p:spPr bwMode="auto">
          <a:xfrm>
            <a:off x="6934200" y="2667000"/>
            <a:ext cx="1990725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3333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15833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7"/>
          <p:cNvSpPr/>
          <p:nvPr/>
        </p:nvSpPr>
        <p:spPr>
          <a:xfrm rot="8088735">
            <a:off x="3474095" y="2483493"/>
            <a:ext cx="2057400" cy="2057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7"/>
          <p:cNvSpPr/>
          <p:nvPr/>
        </p:nvSpPr>
        <p:spPr>
          <a:xfrm rot="5400000">
            <a:off x="3124200" y="2438400"/>
            <a:ext cx="2057400" cy="2057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3" name="Right Triangle 8"/>
          <p:cNvSpPr/>
          <p:nvPr/>
        </p:nvSpPr>
        <p:spPr>
          <a:xfrm rot="16200000">
            <a:off x="4114800" y="2514600"/>
            <a:ext cx="2057400" cy="2057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10799 -0.0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8"/>
          <p:cNvSpPr/>
          <p:nvPr/>
        </p:nvSpPr>
        <p:spPr>
          <a:xfrm rot="8174665">
            <a:off x="3586163" y="1527175"/>
            <a:ext cx="2122487" cy="19700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ight Triangle 7"/>
          <p:cNvSpPr/>
          <p:nvPr/>
        </p:nvSpPr>
        <p:spPr>
          <a:xfrm rot="8031720">
            <a:off x="882650" y="3930650"/>
            <a:ext cx="2057400" cy="2057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4" name="Right Triangle 10"/>
          <p:cNvSpPr/>
          <p:nvPr/>
        </p:nvSpPr>
        <p:spPr>
          <a:xfrm rot="18812604">
            <a:off x="3616325" y="2473326"/>
            <a:ext cx="2035175" cy="2057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9"/>
          <p:cNvSpPr/>
          <p:nvPr/>
        </p:nvSpPr>
        <p:spPr>
          <a:xfrm rot="8060041">
            <a:off x="6523037" y="3900488"/>
            <a:ext cx="2062163" cy="19954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007 0.143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4098 -0.000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16163 -0.0034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73420" y="1448590"/>
            <a:ext cx="6972300" cy="137160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*</a:t>
            </a:r>
            <a:r>
              <a:rPr lang="en-US" sz="14400" b="1" i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</a:t>
            </a:r>
            <a:r>
              <a:rPr kumimoji="0" lang="en-US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hép theo</a:t>
            </a:r>
            <a:r>
              <a:rPr kumimoji="0" lang="en-US" sz="14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14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thích</a:t>
            </a:r>
            <a:endParaRPr kumimoji="0" lang="en-US" sz="14400" b="1" i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en-US" sz="14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14400" dirty="0">
                <a:latin typeface="Times New Roman" panose="02020603050405020304" pitchFamily="18" charset="0"/>
                <a:ea typeface="Arial" panose="020B0604020202020204" pitchFamily="34" charset="0"/>
              </a:rPr>
              <a:t>Vừa rồi các c</a:t>
            </a:r>
            <a:r>
              <a:rPr lang="vi-VN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vi-VN" sz="14400" dirty="0">
                <a:latin typeface="Times New Roman" panose="02020603050405020304" pitchFamily="18" charset="0"/>
                <a:ea typeface="Arial" panose="020B0604020202020204" pitchFamily="34" charset="0"/>
              </a:rPr>
              <a:t> đã cùng</a:t>
            </a:r>
            <a:r>
              <a:rPr lang="vi-VN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cô ghép các hình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để tạo thành hình mới,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chắp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 . </a:t>
            </a:r>
            <a:r>
              <a:rPr lang="vi-VN" sz="14400" dirty="0">
                <a:latin typeface="Times New Roman" panose="02020603050405020304" pitchFamily="18" charset="0"/>
                <a:ea typeface="Arial" panose="020B0604020202020204" pitchFamily="34" charset="0"/>
              </a:rPr>
              <a:t>Bây giờ cũng từ những hình đó các c</a:t>
            </a:r>
            <a:r>
              <a:rPr lang="vi-VN" sz="14400" dirty="0">
                <a:latin typeface="Times New Roman" panose="02020603050405020304" pitchFamily="18" charset="0"/>
                <a:ea typeface="Calibri" panose="020F0502020204030204" pitchFamily="34" charset="0"/>
              </a:rPr>
              <a:t>on </a:t>
            </a:r>
            <a:r>
              <a:rPr lang="vi-VN" sz="14400" dirty="0">
                <a:latin typeface="Times New Roman" panose="02020603050405020304" pitchFamily="18" charset="0"/>
                <a:ea typeface="Arial" panose="020B0604020202020204" pitchFamily="34" charset="0"/>
              </a:rPr>
              <a:t>hãy xếp theo ý thích của mình để tạo thành 1 hình mới nhé</a:t>
            </a:r>
            <a:endParaRPr kumimoji="0" lang="en-US" sz="14400" b="1" i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9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62685">
            <a:off x="634589" y="5282789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19742">
            <a:off x="7588659" y="57825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 rot="10800000">
            <a:off x="4343400" y="228600"/>
            <a:ext cx="4648200" cy="3657600"/>
            <a:chOff x="192" y="1968"/>
            <a:chExt cx="2928" cy="2304"/>
          </a:xfrm>
        </p:grpSpPr>
        <p:pic>
          <p:nvPicPr>
            <p:cNvPr id="6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52400" y="3048000"/>
            <a:ext cx="4648200" cy="3657600"/>
            <a:chOff x="192" y="1968"/>
            <a:chExt cx="2928" cy="2304"/>
          </a:xfrm>
        </p:grpSpPr>
        <p:pic>
          <p:nvPicPr>
            <p:cNvPr id="9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9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343025" y="-88582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7210425" y="505777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396240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n Toàn Giao Thông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153400" y="5638800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9600" y="1676400"/>
            <a:ext cx="2362200" cy="2133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ight Triangle 4"/>
          <p:cNvSpPr/>
          <p:nvPr/>
        </p:nvSpPr>
        <p:spPr>
          <a:xfrm>
            <a:off x="4724400" y="1676400"/>
            <a:ext cx="2346325" cy="2133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4" name="Right Triangle 4"/>
          <p:cNvSpPr/>
          <p:nvPr/>
        </p:nvSpPr>
        <p:spPr>
          <a:xfrm rot="10800000">
            <a:off x="6172200" y="1676400"/>
            <a:ext cx="2362200" cy="2133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 L 0.19584 0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5833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4"/>
          <p:cNvSpPr/>
          <p:nvPr/>
        </p:nvSpPr>
        <p:spPr>
          <a:xfrm rot="8276855">
            <a:off x="3473450" y="1547813"/>
            <a:ext cx="2420938" cy="213836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5" name="Right Triangle 4"/>
          <p:cNvSpPr/>
          <p:nvPr/>
        </p:nvSpPr>
        <p:spPr>
          <a:xfrm rot="19134021">
            <a:off x="3446463" y="2292350"/>
            <a:ext cx="2457450" cy="21351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6" name="Right Triangle 4"/>
          <p:cNvSpPr/>
          <p:nvPr/>
        </p:nvSpPr>
        <p:spPr>
          <a:xfrm rot="8274901">
            <a:off x="717550" y="3871913"/>
            <a:ext cx="2373313" cy="214471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7" name="Right Triangle 4"/>
          <p:cNvSpPr/>
          <p:nvPr/>
        </p:nvSpPr>
        <p:spPr>
          <a:xfrm rot="8291748">
            <a:off x="5895975" y="3870325"/>
            <a:ext cx="2366963" cy="2133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0261 0.10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099 0.003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0677 0.0030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29540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vi-VN" sz="3600" b="1" dirty="0" smtClean="0">
                <a:solidFill>
                  <a:srgbClr val="FF0000"/>
                </a:solidFill>
              </a:rPr>
              <a:t>Mục tiêu cần đạt: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/>
            <a:r>
              <a:rPr lang="vi-VN" sz="3600" dirty="0" smtClean="0">
                <a:solidFill>
                  <a:srgbClr val="FF0000"/>
                </a:solidFill>
              </a:rPr>
              <a:t>- Trẻ biết chắp ghép các hình học với nhau tạo ra hình mới theo </a:t>
            </a:r>
            <a:r>
              <a:rPr lang="en-US" sz="3600" dirty="0" err="1" smtClean="0">
                <a:solidFill>
                  <a:srgbClr val="FF0000"/>
                </a:solidFill>
              </a:rPr>
              <a:t>yêu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theo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ý thích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20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5%"/>
          <p:cNvSpPr>
            <a:spLocks noChangeArrowheads="1"/>
          </p:cNvSpPr>
          <p:nvPr/>
        </p:nvSpPr>
        <p:spPr bwMode="auto">
          <a:xfrm>
            <a:off x="3048000" y="1219200"/>
            <a:ext cx="3657600" cy="1676400"/>
          </a:xfrm>
          <a:prstGeom prst="rect">
            <a:avLst/>
          </a:prstGeom>
          <a:pattFill prst="pct5">
            <a:fgClr>
              <a:srgbClr val="00FF00"/>
            </a:fgClr>
            <a:bgClr>
              <a:srgbClr val="00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 descr="5%"/>
          <p:cNvSpPr>
            <a:spLocks noChangeArrowheads="1"/>
          </p:cNvSpPr>
          <p:nvPr/>
        </p:nvSpPr>
        <p:spPr bwMode="auto">
          <a:xfrm>
            <a:off x="3048000" y="3429000"/>
            <a:ext cx="3657600" cy="1676400"/>
          </a:xfrm>
          <a:prstGeom prst="rect">
            <a:avLst/>
          </a:prstGeom>
          <a:pattFill prst="pct5">
            <a:fgClr>
              <a:srgbClr val="00FF00"/>
            </a:fgClr>
            <a:bgClr>
              <a:srgbClr val="00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0.00104 0.0777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128954" y="1295400"/>
            <a:ext cx="899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4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:“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nào khéo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alt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53340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058025" y="505777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9431">
            <a:off x="8294354" y="3833539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43025" y="-73342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DayBeBaiHocGiaoThongBeat-VA-532236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5638800"/>
            <a:ext cx="244475" cy="24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83" y="2667000"/>
            <a:ext cx="7663412" cy="290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hu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1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3419475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5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8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8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15240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522111" y="-708317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86447">
            <a:off x="7114076" y="4863469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1145086ejqsyt499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411480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tự do 4"/>
          <p:cNvSpPr/>
          <p:nvPr/>
        </p:nvSpPr>
        <p:spPr>
          <a:xfrm>
            <a:off x="4495800" y="914400"/>
            <a:ext cx="76200" cy="5029200"/>
          </a:xfrm>
          <a:custGeom>
            <a:avLst/>
            <a:gdLst>
              <a:gd name="connsiteX0" fmla="*/ 0 w 76200"/>
              <a:gd name="connsiteY0" fmla="*/ 0 h 5029200"/>
              <a:gd name="connsiteX1" fmla="*/ 76200 w 76200"/>
              <a:gd name="connsiteY1" fmla="*/ 0 h 5029200"/>
              <a:gd name="connsiteX2" fmla="*/ 76200 w 76200"/>
              <a:gd name="connsiteY2" fmla="*/ 5029200 h 5029200"/>
              <a:gd name="connsiteX3" fmla="*/ 0 w 76200"/>
              <a:gd name="connsiteY3" fmla="*/ 5029200 h 5029200"/>
              <a:gd name="connsiteX4" fmla="*/ 0 w 76200"/>
              <a:gd name="connsiteY4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5029200">
                <a:moveTo>
                  <a:pt x="0" y="0"/>
                </a:moveTo>
                <a:lnTo>
                  <a:pt x="76200" y="0"/>
                </a:lnTo>
                <a:lnTo>
                  <a:pt x="762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tự do 5"/>
          <p:cNvSpPr/>
          <p:nvPr/>
        </p:nvSpPr>
        <p:spPr>
          <a:xfrm rot="5400000">
            <a:off x="4495800" y="838200"/>
            <a:ext cx="76200" cy="5029200"/>
          </a:xfrm>
          <a:custGeom>
            <a:avLst/>
            <a:gdLst>
              <a:gd name="connsiteX0" fmla="*/ 0 w 76200"/>
              <a:gd name="connsiteY0" fmla="*/ 0 h 5029200"/>
              <a:gd name="connsiteX1" fmla="*/ 76200 w 76200"/>
              <a:gd name="connsiteY1" fmla="*/ 0 h 5029200"/>
              <a:gd name="connsiteX2" fmla="*/ 76200 w 76200"/>
              <a:gd name="connsiteY2" fmla="*/ 5029200 h 5029200"/>
              <a:gd name="connsiteX3" fmla="*/ 0 w 76200"/>
              <a:gd name="connsiteY3" fmla="*/ 5029200 h 5029200"/>
              <a:gd name="connsiteX4" fmla="*/ 0 w 76200"/>
              <a:gd name="connsiteY4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5029200">
                <a:moveTo>
                  <a:pt x="0" y="0"/>
                </a:moveTo>
                <a:lnTo>
                  <a:pt x="76200" y="0"/>
                </a:lnTo>
                <a:lnTo>
                  <a:pt x="762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tự do 6"/>
          <p:cNvSpPr/>
          <p:nvPr/>
        </p:nvSpPr>
        <p:spPr>
          <a:xfrm rot="7980000">
            <a:off x="4493947" y="828418"/>
            <a:ext cx="76200" cy="5029200"/>
          </a:xfrm>
          <a:custGeom>
            <a:avLst/>
            <a:gdLst>
              <a:gd name="connsiteX0" fmla="*/ 0 w 76200"/>
              <a:gd name="connsiteY0" fmla="*/ 0 h 5029200"/>
              <a:gd name="connsiteX1" fmla="*/ 76200 w 76200"/>
              <a:gd name="connsiteY1" fmla="*/ 0 h 5029200"/>
              <a:gd name="connsiteX2" fmla="*/ 76200 w 76200"/>
              <a:gd name="connsiteY2" fmla="*/ 5029200 h 5029200"/>
              <a:gd name="connsiteX3" fmla="*/ 0 w 76200"/>
              <a:gd name="connsiteY3" fmla="*/ 5029200 h 5029200"/>
              <a:gd name="connsiteX4" fmla="*/ 0 w 76200"/>
              <a:gd name="connsiteY4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5029200">
                <a:moveTo>
                  <a:pt x="0" y="0"/>
                </a:moveTo>
                <a:lnTo>
                  <a:pt x="76200" y="0"/>
                </a:lnTo>
                <a:lnTo>
                  <a:pt x="762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tự do 7"/>
          <p:cNvSpPr/>
          <p:nvPr/>
        </p:nvSpPr>
        <p:spPr>
          <a:xfrm rot="2580000">
            <a:off x="4492094" y="878153"/>
            <a:ext cx="76200" cy="5029200"/>
          </a:xfrm>
          <a:custGeom>
            <a:avLst/>
            <a:gdLst>
              <a:gd name="connsiteX0" fmla="*/ 0 w 76200"/>
              <a:gd name="connsiteY0" fmla="*/ 0 h 5029200"/>
              <a:gd name="connsiteX1" fmla="*/ 76200 w 76200"/>
              <a:gd name="connsiteY1" fmla="*/ 0 h 5029200"/>
              <a:gd name="connsiteX2" fmla="*/ 76200 w 76200"/>
              <a:gd name="connsiteY2" fmla="*/ 5029200 h 5029200"/>
              <a:gd name="connsiteX3" fmla="*/ 0 w 76200"/>
              <a:gd name="connsiteY3" fmla="*/ 5029200 h 5029200"/>
              <a:gd name="connsiteX4" fmla="*/ 0 w 76200"/>
              <a:gd name="connsiteY4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5029200">
                <a:moveTo>
                  <a:pt x="0" y="0"/>
                </a:moveTo>
                <a:lnTo>
                  <a:pt x="76200" y="0"/>
                </a:lnTo>
                <a:lnTo>
                  <a:pt x="762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̉nh 17" descr="background-template-with-kids-around-book-vector-18033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72601" cy="7696200"/>
          </a:xfrm>
          <a:prstGeom prst="rect">
            <a:avLst/>
          </a:prstGeom>
        </p:spPr>
      </p:pic>
      <p:sp>
        <p:nvSpPr>
          <p:cNvPr id="19" name="Hình Chữ nhật 18"/>
          <p:cNvSpPr/>
          <p:nvPr/>
        </p:nvSpPr>
        <p:spPr>
          <a:xfrm>
            <a:off x="1447800" y="2263330"/>
            <a:ext cx="624840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Trò ch</a:t>
            </a:r>
            <a:r>
              <a:rPr lang="vi-VN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ơ</a:t>
            </a:r>
            <a:r>
              <a:rPr lang="en-US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Vòng quay </a:t>
            </a:r>
            <a:r>
              <a:rPr lang="en-US" sz="60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Kỳ</a:t>
            </a:r>
            <a:r>
              <a:rPr lang="en-US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Diệu</a:t>
            </a:r>
            <a:endParaRPr lang="en-US" sz="60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</a:rPr>
              <a:t>Cách chơi: 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</a:rPr>
              <a:t>Trên màn hình cô có vòng quay kỳ </a:t>
            </a:r>
            <a:r>
              <a:rPr lang="vi-VN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diệu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</a:rPr>
              <a:t>trên </a:t>
            </a:r>
            <a:r>
              <a:rPr lang="vi-VN" dirty="0" smtClean="0">
                <a:latin typeface="+mj-lt"/>
              </a:rPr>
              <a:t>vòng </a:t>
            </a:r>
            <a:r>
              <a:rPr lang="vi-VN" dirty="0">
                <a:latin typeface="+mj-lt"/>
              </a:rPr>
              <a:t>quay này có các ô hình học khác nhau cô sẽ bấm vòng quay khi vòng quay kết thúc kim chỉ về ô hình học nào thì các con hãy nói tên hình và dùng dây nịt tạo thành hình tương ứng.</a:t>
            </a:r>
          </a:p>
          <a:p>
            <a:r>
              <a:rPr lang="vi-VN" dirty="0">
                <a:latin typeface="+mj-lt"/>
              </a:rPr>
              <a:t>- Luật chơi. Bạn nào tạo hình từ dây nịt đúng và nhanh sẽ giành chiến thắng.</a:t>
            </a:r>
          </a:p>
          <a:p>
            <a:endParaRPr lang="en-US" dirty="0" smtClean="0"/>
          </a:p>
          <a:p>
            <a:pPr algn="ctr"/>
            <a:endParaRPr lang="vi-VN" sz="60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̉nh 54" descr="2913.jpg_wh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544"/>
            <a:ext cx="9144000" cy="6092456"/>
          </a:xfrm>
          <a:prstGeom prst="rect">
            <a:avLst/>
          </a:prstGeom>
        </p:spPr>
      </p:pic>
      <p:pic>
        <p:nvPicPr>
          <p:cNvPr id="54" name="Ảnh 53" descr="2913.jpg_wh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2456"/>
          </a:xfrm>
          <a:prstGeom prst="rect">
            <a:avLst/>
          </a:prstGeom>
        </p:spPr>
      </p:pic>
      <p:sp>
        <p:nvSpPr>
          <p:cNvPr id="52" name="Hình thang 51"/>
          <p:cNvSpPr/>
          <p:nvPr/>
        </p:nvSpPr>
        <p:spPr>
          <a:xfrm>
            <a:off x="2057400" y="4724400"/>
            <a:ext cx="5105400" cy="1219200"/>
          </a:xfrm>
          <a:prstGeom prst="trapezoid">
            <a:avLst>
              <a:gd name="adj" fmla="val 10346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Bầu dục 26"/>
          <p:cNvSpPr/>
          <p:nvPr/>
        </p:nvSpPr>
        <p:spPr>
          <a:xfrm>
            <a:off x="1981200" y="304800"/>
            <a:ext cx="5105400" cy="5105400"/>
          </a:xfrm>
          <a:prstGeom prst="ellipse">
            <a:avLst/>
          </a:prstGeom>
          <a:solidFill>
            <a:srgbClr val="DC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Bầu dục 29"/>
          <p:cNvSpPr/>
          <p:nvPr/>
        </p:nvSpPr>
        <p:spPr>
          <a:xfrm>
            <a:off x="5486400" y="47739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ình Bầu dục 31"/>
          <p:cNvSpPr/>
          <p:nvPr/>
        </p:nvSpPr>
        <p:spPr>
          <a:xfrm>
            <a:off x="4724400" y="457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Hình Bầu dục 36"/>
          <p:cNvSpPr/>
          <p:nvPr/>
        </p:nvSpPr>
        <p:spPr>
          <a:xfrm>
            <a:off x="4419600" y="5029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Hình Bầu dục 37"/>
          <p:cNvSpPr/>
          <p:nvPr/>
        </p:nvSpPr>
        <p:spPr>
          <a:xfrm>
            <a:off x="3429000" y="4800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Hình Chữ nhật 52"/>
          <p:cNvSpPr/>
          <p:nvPr/>
        </p:nvSpPr>
        <p:spPr>
          <a:xfrm>
            <a:off x="1814732" y="5943600"/>
            <a:ext cx="563880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 42"/>
          <p:cNvSpPr/>
          <p:nvPr/>
        </p:nvSpPr>
        <p:spPr>
          <a:xfrm>
            <a:off x="3657600" y="1295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ình Chữ nhật 44"/>
          <p:cNvSpPr/>
          <p:nvPr/>
        </p:nvSpPr>
        <p:spPr>
          <a:xfrm>
            <a:off x="3733800" y="38862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am Giác Cân 45"/>
          <p:cNvSpPr/>
          <p:nvPr/>
        </p:nvSpPr>
        <p:spPr>
          <a:xfrm>
            <a:off x="4800600" y="12954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am Giác Cân 46"/>
          <p:cNvSpPr/>
          <p:nvPr/>
        </p:nvSpPr>
        <p:spPr>
          <a:xfrm>
            <a:off x="4800600" y="37338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ình Chữ nhật 47"/>
          <p:cNvSpPr/>
          <p:nvPr/>
        </p:nvSpPr>
        <p:spPr>
          <a:xfrm>
            <a:off x="2971800" y="31242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ình Chữ nhật 48"/>
          <p:cNvSpPr/>
          <p:nvPr/>
        </p:nvSpPr>
        <p:spPr>
          <a:xfrm>
            <a:off x="5486400" y="22098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ình Bầu dục 49"/>
          <p:cNvSpPr/>
          <p:nvPr/>
        </p:nvSpPr>
        <p:spPr>
          <a:xfrm>
            <a:off x="2895600" y="1981200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Bầu dục 50"/>
          <p:cNvSpPr/>
          <p:nvPr/>
        </p:nvSpPr>
        <p:spPr>
          <a:xfrm>
            <a:off x="5486400" y="2971800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Bầu dục 24"/>
          <p:cNvSpPr/>
          <p:nvPr/>
        </p:nvSpPr>
        <p:spPr>
          <a:xfrm>
            <a:off x="4191000" y="2438400"/>
            <a:ext cx="765810" cy="7658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Hình Bầu dục 27"/>
          <p:cNvSpPr/>
          <p:nvPr/>
        </p:nvSpPr>
        <p:spPr>
          <a:xfrm>
            <a:off x="6629400" y="3200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ình Bầu dục 28"/>
          <p:cNvSpPr/>
          <p:nvPr/>
        </p:nvSpPr>
        <p:spPr>
          <a:xfrm>
            <a:off x="6248400" y="4114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Hình Bầu dục 30"/>
          <p:cNvSpPr/>
          <p:nvPr/>
        </p:nvSpPr>
        <p:spPr>
          <a:xfrm>
            <a:off x="3352800" y="685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ình Bầu dục 32"/>
          <p:cNvSpPr/>
          <p:nvPr/>
        </p:nvSpPr>
        <p:spPr>
          <a:xfrm>
            <a:off x="2362200" y="1676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ình Bầu dục 33"/>
          <p:cNvSpPr/>
          <p:nvPr/>
        </p:nvSpPr>
        <p:spPr>
          <a:xfrm>
            <a:off x="5916930" y="10401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ình Bầu dục 34"/>
          <p:cNvSpPr/>
          <p:nvPr/>
        </p:nvSpPr>
        <p:spPr>
          <a:xfrm>
            <a:off x="6629400" y="1981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DBEA1C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Hình Bầu dục 38"/>
          <p:cNvSpPr/>
          <p:nvPr/>
        </p:nvSpPr>
        <p:spPr>
          <a:xfrm>
            <a:off x="2482948" y="402336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Hình Bầu dục 39"/>
          <p:cNvSpPr/>
          <p:nvPr/>
        </p:nvSpPr>
        <p:spPr>
          <a:xfrm>
            <a:off x="2057400" y="2895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60"/>
          <p:cNvGrpSpPr/>
          <p:nvPr/>
        </p:nvGrpSpPr>
        <p:grpSpPr>
          <a:xfrm>
            <a:off x="2424253" y="756775"/>
            <a:ext cx="4281347" cy="4169697"/>
            <a:chOff x="2424253" y="756775"/>
            <a:chExt cx="4281347" cy="4169697"/>
          </a:xfrm>
        </p:grpSpPr>
        <p:grpSp>
          <p:nvGrpSpPr>
            <p:cNvPr id="3" name="Nhóm 23"/>
            <p:cNvGrpSpPr/>
            <p:nvPr/>
          </p:nvGrpSpPr>
          <p:grpSpPr>
            <a:xfrm>
              <a:off x="2424253" y="756775"/>
              <a:ext cx="4281347" cy="4169697"/>
              <a:chOff x="2251230" y="807127"/>
              <a:chExt cx="4421302" cy="4501441"/>
            </a:xfrm>
          </p:grpSpPr>
          <p:sp>
            <p:nvSpPr>
              <p:cNvPr id="11" name="Đĩa 10"/>
              <p:cNvSpPr/>
              <p:nvPr/>
            </p:nvSpPr>
            <p:spPr>
              <a:xfrm>
                <a:off x="2315056" y="898949"/>
                <a:ext cx="4295336" cy="4295338"/>
              </a:xfrm>
              <a:prstGeom prst="pie">
                <a:avLst>
                  <a:gd name="adj1" fmla="val 13425377"/>
                  <a:gd name="adj2" fmla="val 161941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Đĩa 11"/>
              <p:cNvSpPr/>
              <p:nvPr/>
            </p:nvSpPr>
            <p:spPr>
              <a:xfrm rot="2809659">
                <a:off x="2234243" y="969338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Đĩa 12"/>
              <p:cNvSpPr/>
              <p:nvPr/>
            </p:nvSpPr>
            <p:spPr>
              <a:xfrm rot="5400000">
                <a:off x="2292200" y="993944"/>
                <a:ext cx="4331000" cy="4191000"/>
              </a:xfrm>
              <a:prstGeom prst="pie">
                <a:avLst>
                  <a:gd name="adj1" fmla="val 13414562"/>
                  <a:gd name="adj2" fmla="val 16143927"/>
                </a:avLst>
              </a:prstGeom>
              <a:solidFill>
                <a:srgbClr val="33C1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Đĩa 13"/>
              <p:cNvSpPr/>
              <p:nvPr/>
            </p:nvSpPr>
            <p:spPr>
              <a:xfrm rot="16200000">
                <a:off x="2336187" y="873341"/>
                <a:ext cx="4253072" cy="4335189"/>
              </a:xfrm>
              <a:prstGeom prst="pie">
                <a:avLst>
                  <a:gd name="adj1" fmla="val 13414562"/>
                  <a:gd name="adj2" fmla="val 16157223"/>
                </a:avLst>
              </a:prstGeom>
              <a:solidFill>
                <a:srgbClr val="E12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Đĩa 15"/>
              <p:cNvSpPr/>
              <p:nvPr/>
            </p:nvSpPr>
            <p:spPr>
              <a:xfrm rot="13578177">
                <a:off x="2196550" y="908182"/>
                <a:ext cx="4497446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Đĩa 17"/>
              <p:cNvSpPr/>
              <p:nvPr/>
            </p:nvSpPr>
            <p:spPr>
              <a:xfrm rot="19009659">
                <a:off x="2251230" y="895257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17E0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Đĩa 19"/>
              <p:cNvSpPr/>
              <p:nvPr/>
            </p:nvSpPr>
            <p:spPr>
              <a:xfrm rot="8046750">
                <a:off x="2487906" y="822670"/>
                <a:ext cx="3954164" cy="4415089"/>
              </a:xfrm>
              <a:prstGeom prst="pie">
                <a:avLst>
                  <a:gd name="adj1" fmla="val 13495670"/>
                  <a:gd name="adj2" fmla="val 1630145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Đĩa 20"/>
              <p:cNvSpPr/>
              <p:nvPr/>
            </p:nvSpPr>
            <p:spPr>
              <a:xfrm rot="10800000">
                <a:off x="2326642" y="812768"/>
                <a:ext cx="4267199" cy="4495800"/>
              </a:xfrm>
              <a:prstGeom prst="pie">
                <a:avLst>
                  <a:gd name="adj1" fmla="val 13520372"/>
                  <a:gd name="adj2" fmla="val 16245872"/>
                </a:avLst>
              </a:prstGeom>
              <a:solidFill>
                <a:srgbClr val="95E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Hình Bầu dục 40"/>
            <p:cNvSpPr/>
            <p:nvPr/>
          </p:nvSpPr>
          <p:spPr>
            <a:xfrm>
              <a:off x="5548688" y="2956935"/>
              <a:ext cx="685800" cy="685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am Giác Cân 41"/>
            <p:cNvSpPr/>
            <p:nvPr/>
          </p:nvSpPr>
          <p:spPr>
            <a:xfrm>
              <a:off x="4795075" y="3609536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ình Chữ nhật 43"/>
            <p:cNvSpPr/>
            <p:nvPr/>
          </p:nvSpPr>
          <p:spPr>
            <a:xfrm>
              <a:off x="3666911" y="3882751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ình Chữ nhật 55"/>
            <p:cNvSpPr/>
            <p:nvPr/>
          </p:nvSpPr>
          <p:spPr>
            <a:xfrm>
              <a:off x="2859333" y="3016844"/>
              <a:ext cx="762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ình Bầu dục 56"/>
            <p:cNvSpPr/>
            <p:nvPr/>
          </p:nvSpPr>
          <p:spPr>
            <a:xfrm>
              <a:off x="2943869" y="1942554"/>
              <a:ext cx="685800" cy="685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ình Chữ nhật 57"/>
            <p:cNvSpPr/>
            <p:nvPr/>
          </p:nvSpPr>
          <p:spPr>
            <a:xfrm>
              <a:off x="3711601" y="1202817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ình Chữ nhật 58"/>
            <p:cNvSpPr/>
            <p:nvPr/>
          </p:nvSpPr>
          <p:spPr>
            <a:xfrm>
              <a:off x="5435872" y="2161736"/>
              <a:ext cx="762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am Giác Cân 59"/>
            <p:cNvSpPr/>
            <p:nvPr/>
          </p:nvSpPr>
          <p:spPr>
            <a:xfrm>
              <a:off x="4880794" y="1132753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Hình Bầu dục 61"/>
          <p:cNvSpPr/>
          <p:nvPr/>
        </p:nvSpPr>
        <p:spPr>
          <a:xfrm>
            <a:off x="4191000" y="2434590"/>
            <a:ext cx="765810" cy="76581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Mũi tên Lên 25"/>
          <p:cNvSpPr/>
          <p:nvPr/>
        </p:nvSpPr>
        <p:spPr>
          <a:xfrm>
            <a:off x="4191000" y="4724400"/>
            <a:ext cx="742151" cy="1219200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Bầu dục 35"/>
          <p:cNvSpPr/>
          <p:nvPr/>
        </p:nvSpPr>
        <p:spPr>
          <a:xfrm>
            <a:off x="4267200" y="5715000"/>
            <a:ext cx="5334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Nhạc Các Vòng Quay Của Chiếc Nón Kỳ Diệ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63000" y="6477000"/>
            <a:ext cx="244475" cy="244475"/>
          </a:xfrm>
          <a:prstGeom prst="rect">
            <a:avLst/>
          </a:prstGeom>
        </p:spPr>
      </p:pic>
      <p:sp>
        <p:nvSpPr>
          <p:cNvPr id="64" name="Hình Chữ nhật 63"/>
          <p:cNvSpPr/>
          <p:nvPr/>
        </p:nvSpPr>
        <p:spPr>
          <a:xfrm>
            <a:off x="304800" y="6553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41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30" grpId="0" animBg="1"/>
      <p:bldP spid="32" grpId="0" animBg="1"/>
      <p:bldP spid="38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62" grpId="0" animBg="1"/>
      <p:bldP spid="6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̉nh 54" descr="2913.jpg_wh8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5544"/>
            <a:ext cx="9144000" cy="6092456"/>
          </a:xfrm>
          <a:prstGeom prst="rect">
            <a:avLst/>
          </a:prstGeom>
        </p:spPr>
      </p:pic>
      <p:pic>
        <p:nvPicPr>
          <p:cNvPr id="54" name="Ảnh 53" descr="2913.jpg_wh8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092456"/>
          </a:xfrm>
          <a:prstGeom prst="rect">
            <a:avLst/>
          </a:prstGeom>
        </p:spPr>
      </p:pic>
      <p:sp>
        <p:nvSpPr>
          <p:cNvPr id="52" name="Hình thang 51"/>
          <p:cNvSpPr/>
          <p:nvPr/>
        </p:nvSpPr>
        <p:spPr>
          <a:xfrm>
            <a:off x="2057400" y="4724400"/>
            <a:ext cx="5105400" cy="1219200"/>
          </a:xfrm>
          <a:prstGeom prst="trapezoid">
            <a:avLst>
              <a:gd name="adj" fmla="val 10346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Bầu dục 26"/>
          <p:cNvSpPr/>
          <p:nvPr/>
        </p:nvSpPr>
        <p:spPr>
          <a:xfrm>
            <a:off x="1981200" y="304800"/>
            <a:ext cx="5105400" cy="5105400"/>
          </a:xfrm>
          <a:prstGeom prst="ellipse">
            <a:avLst/>
          </a:prstGeom>
          <a:solidFill>
            <a:srgbClr val="DC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Bầu dục 29"/>
          <p:cNvSpPr/>
          <p:nvPr/>
        </p:nvSpPr>
        <p:spPr>
          <a:xfrm>
            <a:off x="5486400" y="47739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ình Bầu dục 31"/>
          <p:cNvSpPr/>
          <p:nvPr/>
        </p:nvSpPr>
        <p:spPr>
          <a:xfrm>
            <a:off x="4724400" y="457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Hình Bầu dục 36"/>
          <p:cNvSpPr/>
          <p:nvPr/>
        </p:nvSpPr>
        <p:spPr>
          <a:xfrm>
            <a:off x="4419600" y="5029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Hình Bầu dục 37"/>
          <p:cNvSpPr/>
          <p:nvPr/>
        </p:nvSpPr>
        <p:spPr>
          <a:xfrm>
            <a:off x="3429000" y="4800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Hình Chữ nhật 52"/>
          <p:cNvSpPr/>
          <p:nvPr/>
        </p:nvSpPr>
        <p:spPr>
          <a:xfrm>
            <a:off x="1814732" y="5943600"/>
            <a:ext cx="563880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 42"/>
          <p:cNvSpPr/>
          <p:nvPr/>
        </p:nvSpPr>
        <p:spPr>
          <a:xfrm>
            <a:off x="3657600" y="1295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ình Chữ nhật 44"/>
          <p:cNvSpPr/>
          <p:nvPr/>
        </p:nvSpPr>
        <p:spPr>
          <a:xfrm>
            <a:off x="3733800" y="38862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am Giác Cân 45"/>
          <p:cNvSpPr/>
          <p:nvPr/>
        </p:nvSpPr>
        <p:spPr>
          <a:xfrm>
            <a:off x="4800600" y="12954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am Giác Cân 46"/>
          <p:cNvSpPr/>
          <p:nvPr/>
        </p:nvSpPr>
        <p:spPr>
          <a:xfrm>
            <a:off x="4800600" y="37338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ình Chữ nhật 47"/>
          <p:cNvSpPr/>
          <p:nvPr/>
        </p:nvSpPr>
        <p:spPr>
          <a:xfrm>
            <a:off x="2971800" y="31242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ình Chữ nhật 48"/>
          <p:cNvSpPr/>
          <p:nvPr/>
        </p:nvSpPr>
        <p:spPr>
          <a:xfrm>
            <a:off x="5486400" y="22098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ình Bầu dục 49"/>
          <p:cNvSpPr/>
          <p:nvPr/>
        </p:nvSpPr>
        <p:spPr>
          <a:xfrm>
            <a:off x="2895600" y="1981200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Bầu dục 50"/>
          <p:cNvSpPr/>
          <p:nvPr/>
        </p:nvSpPr>
        <p:spPr>
          <a:xfrm>
            <a:off x="5486400" y="2971800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Bầu dục 24"/>
          <p:cNvSpPr/>
          <p:nvPr/>
        </p:nvSpPr>
        <p:spPr>
          <a:xfrm>
            <a:off x="4191000" y="2438400"/>
            <a:ext cx="765810" cy="7658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Hình Bầu dục 27"/>
          <p:cNvSpPr/>
          <p:nvPr/>
        </p:nvSpPr>
        <p:spPr>
          <a:xfrm>
            <a:off x="6629400" y="3200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ình Bầu dục 28"/>
          <p:cNvSpPr/>
          <p:nvPr/>
        </p:nvSpPr>
        <p:spPr>
          <a:xfrm>
            <a:off x="6248400" y="4114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Hình Bầu dục 30"/>
          <p:cNvSpPr/>
          <p:nvPr/>
        </p:nvSpPr>
        <p:spPr>
          <a:xfrm>
            <a:off x="3352800" y="685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ình Bầu dục 32"/>
          <p:cNvSpPr/>
          <p:nvPr/>
        </p:nvSpPr>
        <p:spPr>
          <a:xfrm>
            <a:off x="2362200" y="1676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ình Bầu dục 33"/>
          <p:cNvSpPr/>
          <p:nvPr/>
        </p:nvSpPr>
        <p:spPr>
          <a:xfrm>
            <a:off x="5916930" y="10401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ình Bầu dục 34"/>
          <p:cNvSpPr/>
          <p:nvPr/>
        </p:nvSpPr>
        <p:spPr>
          <a:xfrm>
            <a:off x="6629400" y="1981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DBEA1C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Hình Bầu dục 38"/>
          <p:cNvSpPr/>
          <p:nvPr/>
        </p:nvSpPr>
        <p:spPr>
          <a:xfrm>
            <a:off x="2482948" y="402336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Hình Bầu dục 39"/>
          <p:cNvSpPr/>
          <p:nvPr/>
        </p:nvSpPr>
        <p:spPr>
          <a:xfrm>
            <a:off x="2057400" y="2895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60"/>
          <p:cNvGrpSpPr/>
          <p:nvPr/>
        </p:nvGrpSpPr>
        <p:grpSpPr>
          <a:xfrm rot="16886295">
            <a:off x="2424253" y="756775"/>
            <a:ext cx="4281347" cy="4169697"/>
            <a:chOff x="2424253" y="756775"/>
            <a:chExt cx="4281347" cy="4169697"/>
          </a:xfrm>
        </p:grpSpPr>
        <p:grpSp>
          <p:nvGrpSpPr>
            <p:cNvPr id="3" name="Nhóm 23"/>
            <p:cNvGrpSpPr/>
            <p:nvPr/>
          </p:nvGrpSpPr>
          <p:grpSpPr>
            <a:xfrm>
              <a:off x="2424253" y="756775"/>
              <a:ext cx="4281347" cy="4169697"/>
              <a:chOff x="2251230" y="807127"/>
              <a:chExt cx="4421302" cy="4501441"/>
            </a:xfrm>
          </p:grpSpPr>
          <p:sp>
            <p:nvSpPr>
              <p:cNvPr id="11" name="Đĩa 10"/>
              <p:cNvSpPr/>
              <p:nvPr/>
            </p:nvSpPr>
            <p:spPr>
              <a:xfrm>
                <a:off x="2315056" y="898949"/>
                <a:ext cx="4295336" cy="4295338"/>
              </a:xfrm>
              <a:prstGeom prst="pie">
                <a:avLst>
                  <a:gd name="adj1" fmla="val 13425377"/>
                  <a:gd name="adj2" fmla="val 161941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Đĩa 11"/>
              <p:cNvSpPr/>
              <p:nvPr/>
            </p:nvSpPr>
            <p:spPr>
              <a:xfrm rot="2809659">
                <a:off x="2234243" y="969338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Đĩa 12"/>
              <p:cNvSpPr/>
              <p:nvPr/>
            </p:nvSpPr>
            <p:spPr>
              <a:xfrm rot="5400000">
                <a:off x="2292200" y="993944"/>
                <a:ext cx="4331000" cy="4191000"/>
              </a:xfrm>
              <a:prstGeom prst="pie">
                <a:avLst>
                  <a:gd name="adj1" fmla="val 13414562"/>
                  <a:gd name="adj2" fmla="val 16143927"/>
                </a:avLst>
              </a:prstGeom>
              <a:solidFill>
                <a:srgbClr val="33C1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Đĩa 13"/>
              <p:cNvSpPr/>
              <p:nvPr/>
            </p:nvSpPr>
            <p:spPr>
              <a:xfrm rot="16200000">
                <a:off x="2336187" y="873341"/>
                <a:ext cx="4253072" cy="4335189"/>
              </a:xfrm>
              <a:prstGeom prst="pie">
                <a:avLst>
                  <a:gd name="adj1" fmla="val 13414562"/>
                  <a:gd name="adj2" fmla="val 16157223"/>
                </a:avLst>
              </a:prstGeom>
              <a:solidFill>
                <a:srgbClr val="E12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Đĩa 15"/>
              <p:cNvSpPr/>
              <p:nvPr/>
            </p:nvSpPr>
            <p:spPr>
              <a:xfrm rot="13578177">
                <a:off x="2196550" y="908182"/>
                <a:ext cx="4497446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Đĩa 17"/>
              <p:cNvSpPr/>
              <p:nvPr/>
            </p:nvSpPr>
            <p:spPr>
              <a:xfrm rot="19009659">
                <a:off x="2251230" y="895257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17E0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Đĩa 19"/>
              <p:cNvSpPr/>
              <p:nvPr/>
            </p:nvSpPr>
            <p:spPr>
              <a:xfrm rot="8046750">
                <a:off x="2487906" y="822670"/>
                <a:ext cx="3954164" cy="4415089"/>
              </a:xfrm>
              <a:prstGeom prst="pie">
                <a:avLst>
                  <a:gd name="adj1" fmla="val 13495670"/>
                  <a:gd name="adj2" fmla="val 1630145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Đĩa 20"/>
              <p:cNvSpPr/>
              <p:nvPr/>
            </p:nvSpPr>
            <p:spPr>
              <a:xfrm rot="10800000">
                <a:off x="2326642" y="812768"/>
                <a:ext cx="4267199" cy="4495800"/>
              </a:xfrm>
              <a:prstGeom prst="pie">
                <a:avLst>
                  <a:gd name="adj1" fmla="val 13520372"/>
                  <a:gd name="adj2" fmla="val 16245872"/>
                </a:avLst>
              </a:prstGeom>
              <a:solidFill>
                <a:srgbClr val="95E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Hình Bầu dục 40"/>
            <p:cNvSpPr/>
            <p:nvPr/>
          </p:nvSpPr>
          <p:spPr>
            <a:xfrm>
              <a:off x="5548688" y="2956935"/>
              <a:ext cx="685800" cy="685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am Giác Cân 41"/>
            <p:cNvSpPr/>
            <p:nvPr/>
          </p:nvSpPr>
          <p:spPr>
            <a:xfrm>
              <a:off x="4887004" y="3844697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ình Chữ nhật 43"/>
            <p:cNvSpPr/>
            <p:nvPr/>
          </p:nvSpPr>
          <p:spPr>
            <a:xfrm>
              <a:off x="3666911" y="3882751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ình Chữ nhật 55"/>
            <p:cNvSpPr/>
            <p:nvPr/>
          </p:nvSpPr>
          <p:spPr>
            <a:xfrm>
              <a:off x="2859333" y="3016844"/>
              <a:ext cx="762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ình Bầu dục 56"/>
            <p:cNvSpPr/>
            <p:nvPr/>
          </p:nvSpPr>
          <p:spPr>
            <a:xfrm>
              <a:off x="2943869" y="1942554"/>
              <a:ext cx="685800" cy="685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ình Chữ nhật 57"/>
            <p:cNvSpPr/>
            <p:nvPr/>
          </p:nvSpPr>
          <p:spPr>
            <a:xfrm>
              <a:off x="3711601" y="1202817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ình Chữ nhật 58"/>
            <p:cNvSpPr/>
            <p:nvPr/>
          </p:nvSpPr>
          <p:spPr>
            <a:xfrm>
              <a:off x="5435872" y="2161736"/>
              <a:ext cx="762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am Giác Cân 59"/>
            <p:cNvSpPr/>
            <p:nvPr/>
          </p:nvSpPr>
          <p:spPr>
            <a:xfrm>
              <a:off x="4722323" y="1392844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Hình Bầu dục 61"/>
          <p:cNvSpPr/>
          <p:nvPr/>
        </p:nvSpPr>
        <p:spPr>
          <a:xfrm>
            <a:off x="4191000" y="2434590"/>
            <a:ext cx="765810" cy="76581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Mũi tên Lên 25"/>
          <p:cNvSpPr/>
          <p:nvPr/>
        </p:nvSpPr>
        <p:spPr>
          <a:xfrm>
            <a:off x="4191000" y="4724400"/>
            <a:ext cx="742151" cy="1219200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Bầu dục 35"/>
          <p:cNvSpPr/>
          <p:nvPr/>
        </p:nvSpPr>
        <p:spPr>
          <a:xfrm>
            <a:off x="4267200" y="5715000"/>
            <a:ext cx="5334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Nhạc Các Vòng Quay Của Chiếc Nón Kỳ Diệ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10600" y="6324600"/>
            <a:ext cx="244475" cy="244475"/>
          </a:xfrm>
          <a:prstGeom prst="rect">
            <a:avLst/>
          </a:prstGeom>
        </p:spPr>
      </p:pic>
      <p:sp>
        <p:nvSpPr>
          <p:cNvPr id="63" name="Hình Chữ nhật 62"/>
          <p:cNvSpPr/>
          <p:nvPr/>
        </p:nvSpPr>
        <p:spPr>
          <a:xfrm>
            <a:off x="0" y="65532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41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30" grpId="0" animBg="1"/>
      <p:bldP spid="32" grpId="0" animBg="1"/>
      <p:bldP spid="38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̉nh 54" descr="2913.jpg_wh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544"/>
            <a:ext cx="9144000" cy="6092456"/>
          </a:xfrm>
          <a:prstGeom prst="rect">
            <a:avLst/>
          </a:prstGeom>
        </p:spPr>
      </p:pic>
      <p:pic>
        <p:nvPicPr>
          <p:cNvPr id="54" name="Ảnh 53" descr="2913.jpg_wh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2456"/>
          </a:xfrm>
          <a:prstGeom prst="rect">
            <a:avLst/>
          </a:prstGeom>
        </p:spPr>
      </p:pic>
      <p:sp>
        <p:nvSpPr>
          <p:cNvPr id="52" name="Hình thang 51"/>
          <p:cNvSpPr/>
          <p:nvPr/>
        </p:nvSpPr>
        <p:spPr>
          <a:xfrm>
            <a:off x="2057400" y="4724400"/>
            <a:ext cx="5105400" cy="1219200"/>
          </a:xfrm>
          <a:prstGeom prst="trapezoid">
            <a:avLst>
              <a:gd name="adj" fmla="val 10346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Bầu dục 26"/>
          <p:cNvSpPr/>
          <p:nvPr/>
        </p:nvSpPr>
        <p:spPr>
          <a:xfrm>
            <a:off x="1981200" y="304800"/>
            <a:ext cx="5105400" cy="5105400"/>
          </a:xfrm>
          <a:prstGeom prst="ellipse">
            <a:avLst/>
          </a:prstGeom>
          <a:solidFill>
            <a:srgbClr val="DC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Bầu dục 29"/>
          <p:cNvSpPr/>
          <p:nvPr/>
        </p:nvSpPr>
        <p:spPr>
          <a:xfrm>
            <a:off x="5486400" y="47739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ình Bầu dục 31"/>
          <p:cNvSpPr/>
          <p:nvPr/>
        </p:nvSpPr>
        <p:spPr>
          <a:xfrm>
            <a:off x="4724400" y="457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Hình Bầu dục 36"/>
          <p:cNvSpPr/>
          <p:nvPr/>
        </p:nvSpPr>
        <p:spPr>
          <a:xfrm>
            <a:off x="4419600" y="5029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Hình Bầu dục 37"/>
          <p:cNvSpPr/>
          <p:nvPr/>
        </p:nvSpPr>
        <p:spPr>
          <a:xfrm>
            <a:off x="3429000" y="4800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Hình Chữ nhật 52"/>
          <p:cNvSpPr/>
          <p:nvPr/>
        </p:nvSpPr>
        <p:spPr>
          <a:xfrm>
            <a:off x="1814732" y="5943600"/>
            <a:ext cx="563880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 42"/>
          <p:cNvSpPr/>
          <p:nvPr/>
        </p:nvSpPr>
        <p:spPr>
          <a:xfrm>
            <a:off x="3657600" y="1295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ình Chữ nhật 44"/>
          <p:cNvSpPr/>
          <p:nvPr/>
        </p:nvSpPr>
        <p:spPr>
          <a:xfrm>
            <a:off x="3733800" y="38862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am Giác Cân 45"/>
          <p:cNvSpPr/>
          <p:nvPr/>
        </p:nvSpPr>
        <p:spPr>
          <a:xfrm>
            <a:off x="4800600" y="12954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am Giác Cân 46"/>
          <p:cNvSpPr/>
          <p:nvPr/>
        </p:nvSpPr>
        <p:spPr>
          <a:xfrm>
            <a:off x="4800600" y="37338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ình Chữ nhật 47"/>
          <p:cNvSpPr/>
          <p:nvPr/>
        </p:nvSpPr>
        <p:spPr>
          <a:xfrm>
            <a:off x="2971800" y="31242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ình Chữ nhật 48"/>
          <p:cNvSpPr/>
          <p:nvPr/>
        </p:nvSpPr>
        <p:spPr>
          <a:xfrm>
            <a:off x="5486400" y="22098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ình Bầu dục 49"/>
          <p:cNvSpPr/>
          <p:nvPr/>
        </p:nvSpPr>
        <p:spPr>
          <a:xfrm>
            <a:off x="2895600" y="1981200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Bầu dục 50"/>
          <p:cNvSpPr/>
          <p:nvPr/>
        </p:nvSpPr>
        <p:spPr>
          <a:xfrm>
            <a:off x="5486400" y="2971800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Bầu dục 24"/>
          <p:cNvSpPr/>
          <p:nvPr/>
        </p:nvSpPr>
        <p:spPr>
          <a:xfrm>
            <a:off x="4191000" y="2438400"/>
            <a:ext cx="765810" cy="7658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Hình Bầu dục 27"/>
          <p:cNvSpPr/>
          <p:nvPr/>
        </p:nvSpPr>
        <p:spPr>
          <a:xfrm>
            <a:off x="6629400" y="3200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ình Bầu dục 28"/>
          <p:cNvSpPr/>
          <p:nvPr/>
        </p:nvSpPr>
        <p:spPr>
          <a:xfrm>
            <a:off x="6248400" y="4114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Hình Bầu dục 30"/>
          <p:cNvSpPr/>
          <p:nvPr/>
        </p:nvSpPr>
        <p:spPr>
          <a:xfrm>
            <a:off x="3352800" y="685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ình Bầu dục 32"/>
          <p:cNvSpPr/>
          <p:nvPr/>
        </p:nvSpPr>
        <p:spPr>
          <a:xfrm>
            <a:off x="2362200" y="1676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ình Bầu dục 33"/>
          <p:cNvSpPr/>
          <p:nvPr/>
        </p:nvSpPr>
        <p:spPr>
          <a:xfrm>
            <a:off x="5916930" y="10401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ình Bầu dục 34"/>
          <p:cNvSpPr/>
          <p:nvPr/>
        </p:nvSpPr>
        <p:spPr>
          <a:xfrm>
            <a:off x="6629400" y="1981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DBEA1C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Hình Bầu dục 38"/>
          <p:cNvSpPr/>
          <p:nvPr/>
        </p:nvSpPr>
        <p:spPr>
          <a:xfrm>
            <a:off x="2482948" y="402336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Hình Bầu dục 39"/>
          <p:cNvSpPr/>
          <p:nvPr/>
        </p:nvSpPr>
        <p:spPr>
          <a:xfrm>
            <a:off x="2057400" y="2895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60"/>
          <p:cNvGrpSpPr/>
          <p:nvPr/>
        </p:nvGrpSpPr>
        <p:grpSpPr>
          <a:xfrm rot="12250340">
            <a:off x="2424253" y="756775"/>
            <a:ext cx="4281347" cy="4169697"/>
            <a:chOff x="2424253" y="756775"/>
            <a:chExt cx="4281347" cy="4169697"/>
          </a:xfrm>
        </p:grpSpPr>
        <p:grpSp>
          <p:nvGrpSpPr>
            <p:cNvPr id="3" name="Nhóm 23"/>
            <p:cNvGrpSpPr/>
            <p:nvPr/>
          </p:nvGrpSpPr>
          <p:grpSpPr>
            <a:xfrm>
              <a:off x="2424253" y="756775"/>
              <a:ext cx="4281347" cy="4169697"/>
              <a:chOff x="2251230" y="807127"/>
              <a:chExt cx="4421302" cy="4501441"/>
            </a:xfrm>
          </p:grpSpPr>
          <p:sp>
            <p:nvSpPr>
              <p:cNvPr id="11" name="Đĩa 10"/>
              <p:cNvSpPr/>
              <p:nvPr/>
            </p:nvSpPr>
            <p:spPr>
              <a:xfrm>
                <a:off x="2315056" y="898949"/>
                <a:ext cx="4295336" cy="4295338"/>
              </a:xfrm>
              <a:prstGeom prst="pie">
                <a:avLst>
                  <a:gd name="adj1" fmla="val 13425377"/>
                  <a:gd name="adj2" fmla="val 161941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Đĩa 11"/>
              <p:cNvSpPr/>
              <p:nvPr/>
            </p:nvSpPr>
            <p:spPr>
              <a:xfrm rot="2809659">
                <a:off x="2234243" y="969338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Đĩa 12"/>
              <p:cNvSpPr/>
              <p:nvPr/>
            </p:nvSpPr>
            <p:spPr>
              <a:xfrm rot="5400000">
                <a:off x="2292200" y="993944"/>
                <a:ext cx="4331000" cy="4191000"/>
              </a:xfrm>
              <a:prstGeom prst="pie">
                <a:avLst>
                  <a:gd name="adj1" fmla="val 13414562"/>
                  <a:gd name="adj2" fmla="val 16143927"/>
                </a:avLst>
              </a:prstGeom>
              <a:solidFill>
                <a:srgbClr val="33C1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Đĩa 13"/>
              <p:cNvSpPr/>
              <p:nvPr/>
            </p:nvSpPr>
            <p:spPr>
              <a:xfrm rot="16200000">
                <a:off x="2336187" y="873341"/>
                <a:ext cx="4253072" cy="4335189"/>
              </a:xfrm>
              <a:prstGeom prst="pie">
                <a:avLst>
                  <a:gd name="adj1" fmla="val 13414562"/>
                  <a:gd name="adj2" fmla="val 16157223"/>
                </a:avLst>
              </a:prstGeom>
              <a:solidFill>
                <a:srgbClr val="E12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Đĩa 15"/>
              <p:cNvSpPr/>
              <p:nvPr/>
            </p:nvSpPr>
            <p:spPr>
              <a:xfrm rot="13578177">
                <a:off x="2196550" y="908182"/>
                <a:ext cx="4497446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Đĩa 17"/>
              <p:cNvSpPr/>
              <p:nvPr/>
            </p:nvSpPr>
            <p:spPr>
              <a:xfrm rot="19009659">
                <a:off x="2251230" y="895257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17E0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Đĩa 19"/>
              <p:cNvSpPr/>
              <p:nvPr/>
            </p:nvSpPr>
            <p:spPr>
              <a:xfrm rot="8046750">
                <a:off x="2487906" y="822670"/>
                <a:ext cx="3954164" cy="4415089"/>
              </a:xfrm>
              <a:prstGeom prst="pie">
                <a:avLst>
                  <a:gd name="adj1" fmla="val 13495670"/>
                  <a:gd name="adj2" fmla="val 1630145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Đĩa 20"/>
              <p:cNvSpPr/>
              <p:nvPr/>
            </p:nvSpPr>
            <p:spPr>
              <a:xfrm rot="10800000">
                <a:off x="2326642" y="812768"/>
                <a:ext cx="4267199" cy="4495800"/>
              </a:xfrm>
              <a:prstGeom prst="pie">
                <a:avLst>
                  <a:gd name="adj1" fmla="val 13520372"/>
                  <a:gd name="adj2" fmla="val 16245872"/>
                </a:avLst>
              </a:prstGeom>
              <a:solidFill>
                <a:srgbClr val="95E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Hình Bầu dục 40"/>
            <p:cNvSpPr/>
            <p:nvPr/>
          </p:nvSpPr>
          <p:spPr>
            <a:xfrm>
              <a:off x="5548688" y="2956935"/>
              <a:ext cx="685800" cy="685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am Giác Cân 41"/>
            <p:cNvSpPr/>
            <p:nvPr/>
          </p:nvSpPr>
          <p:spPr>
            <a:xfrm>
              <a:off x="4887004" y="3844697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ình Chữ nhật 43"/>
            <p:cNvSpPr/>
            <p:nvPr/>
          </p:nvSpPr>
          <p:spPr>
            <a:xfrm>
              <a:off x="3666911" y="3882751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ình Chữ nhật 55"/>
            <p:cNvSpPr/>
            <p:nvPr/>
          </p:nvSpPr>
          <p:spPr>
            <a:xfrm>
              <a:off x="2859333" y="3016844"/>
              <a:ext cx="762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ình Bầu dục 56"/>
            <p:cNvSpPr/>
            <p:nvPr/>
          </p:nvSpPr>
          <p:spPr>
            <a:xfrm>
              <a:off x="2943869" y="1942554"/>
              <a:ext cx="685800" cy="685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ình Chữ nhật 57"/>
            <p:cNvSpPr/>
            <p:nvPr/>
          </p:nvSpPr>
          <p:spPr>
            <a:xfrm>
              <a:off x="3711601" y="1202817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ình Chữ nhật 58"/>
            <p:cNvSpPr/>
            <p:nvPr/>
          </p:nvSpPr>
          <p:spPr>
            <a:xfrm>
              <a:off x="5435872" y="2161736"/>
              <a:ext cx="762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am Giác Cân 59"/>
            <p:cNvSpPr/>
            <p:nvPr/>
          </p:nvSpPr>
          <p:spPr>
            <a:xfrm>
              <a:off x="4722323" y="1392844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Hình Bầu dục 61"/>
          <p:cNvSpPr/>
          <p:nvPr/>
        </p:nvSpPr>
        <p:spPr>
          <a:xfrm>
            <a:off x="4191000" y="2434590"/>
            <a:ext cx="765810" cy="76581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Mũi tên Lên 25"/>
          <p:cNvSpPr/>
          <p:nvPr/>
        </p:nvSpPr>
        <p:spPr>
          <a:xfrm>
            <a:off x="4191000" y="4495800"/>
            <a:ext cx="742151" cy="1219200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Bầu dục 35"/>
          <p:cNvSpPr/>
          <p:nvPr/>
        </p:nvSpPr>
        <p:spPr>
          <a:xfrm>
            <a:off x="4301196" y="5410200"/>
            <a:ext cx="5334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Nhạc Các Vòng Quay Của Chiếc Nón Kỳ Diệ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324600"/>
            <a:ext cx="244475" cy="244475"/>
          </a:xfrm>
          <a:prstGeom prst="rect">
            <a:avLst/>
          </a:prstGeom>
        </p:spPr>
      </p:pic>
      <p:sp>
        <p:nvSpPr>
          <p:cNvPr id="63" name="Hình Chữ nhật 62"/>
          <p:cNvSpPr/>
          <p:nvPr/>
        </p:nvSpPr>
        <p:spPr>
          <a:xfrm>
            <a:off x="0" y="6629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41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30" grpId="0" animBg="1"/>
      <p:bldP spid="32" grpId="0" animBg="1"/>
      <p:bldP spid="38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62" grpId="0" animBg="1"/>
      <p:bldP spid="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̉nh 54" descr="2913.jpg_wh8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5544"/>
            <a:ext cx="9144000" cy="6092456"/>
          </a:xfrm>
          <a:prstGeom prst="rect">
            <a:avLst/>
          </a:prstGeom>
        </p:spPr>
      </p:pic>
      <p:pic>
        <p:nvPicPr>
          <p:cNvPr id="54" name="Ảnh 53" descr="2913.jpg_wh8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092456"/>
          </a:xfrm>
          <a:prstGeom prst="rect">
            <a:avLst/>
          </a:prstGeom>
        </p:spPr>
      </p:pic>
      <p:sp>
        <p:nvSpPr>
          <p:cNvPr id="52" name="Hình thang 51"/>
          <p:cNvSpPr/>
          <p:nvPr/>
        </p:nvSpPr>
        <p:spPr>
          <a:xfrm>
            <a:off x="2057400" y="4724400"/>
            <a:ext cx="5105400" cy="1219200"/>
          </a:xfrm>
          <a:prstGeom prst="trapezoid">
            <a:avLst>
              <a:gd name="adj" fmla="val 10346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Bầu dục 26"/>
          <p:cNvSpPr/>
          <p:nvPr/>
        </p:nvSpPr>
        <p:spPr>
          <a:xfrm>
            <a:off x="1981200" y="304800"/>
            <a:ext cx="5105400" cy="5105400"/>
          </a:xfrm>
          <a:prstGeom prst="ellipse">
            <a:avLst/>
          </a:prstGeom>
          <a:solidFill>
            <a:srgbClr val="DC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Bầu dục 29"/>
          <p:cNvSpPr/>
          <p:nvPr/>
        </p:nvSpPr>
        <p:spPr>
          <a:xfrm>
            <a:off x="5486400" y="47739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ình Bầu dục 31"/>
          <p:cNvSpPr/>
          <p:nvPr/>
        </p:nvSpPr>
        <p:spPr>
          <a:xfrm>
            <a:off x="4724400" y="457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Hình Bầu dục 36"/>
          <p:cNvSpPr/>
          <p:nvPr/>
        </p:nvSpPr>
        <p:spPr>
          <a:xfrm>
            <a:off x="4419600" y="5029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Hình Bầu dục 37"/>
          <p:cNvSpPr/>
          <p:nvPr/>
        </p:nvSpPr>
        <p:spPr>
          <a:xfrm>
            <a:off x="3429000" y="4800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Hình Chữ nhật 52"/>
          <p:cNvSpPr/>
          <p:nvPr/>
        </p:nvSpPr>
        <p:spPr>
          <a:xfrm>
            <a:off x="1814732" y="5943600"/>
            <a:ext cx="563880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 42"/>
          <p:cNvSpPr/>
          <p:nvPr/>
        </p:nvSpPr>
        <p:spPr>
          <a:xfrm>
            <a:off x="3657600" y="1295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ình Chữ nhật 44"/>
          <p:cNvSpPr/>
          <p:nvPr/>
        </p:nvSpPr>
        <p:spPr>
          <a:xfrm>
            <a:off x="3733800" y="38862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am Giác Cân 45"/>
          <p:cNvSpPr/>
          <p:nvPr/>
        </p:nvSpPr>
        <p:spPr>
          <a:xfrm>
            <a:off x="4800600" y="12954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am Giác Cân 46"/>
          <p:cNvSpPr/>
          <p:nvPr/>
        </p:nvSpPr>
        <p:spPr>
          <a:xfrm>
            <a:off x="4800600" y="3733800"/>
            <a:ext cx="533400" cy="533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ình Chữ nhật 47"/>
          <p:cNvSpPr/>
          <p:nvPr/>
        </p:nvSpPr>
        <p:spPr>
          <a:xfrm>
            <a:off x="2971800" y="31242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ình Chữ nhật 48"/>
          <p:cNvSpPr/>
          <p:nvPr/>
        </p:nvSpPr>
        <p:spPr>
          <a:xfrm>
            <a:off x="5486400" y="2209800"/>
            <a:ext cx="762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ình Bầu dục 49"/>
          <p:cNvSpPr/>
          <p:nvPr/>
        </p:nvSpPr>
        <p:spPr>
          <a:xfrm>
            <a:off x="2895600" y="1981200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Bầu dục 50"/>
          <p:cNvSpPr/>
          <p:nvPr/>
        </p:nvSpPr>
        <p:spPr>
          <a:xfrm>
            <a:off x="5486400" y="2971800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Bầu dục 24"/>
          <p:cNvSpPr/>
          <p:nvPr/>
        </p:nvSpPr>
        <p:spPr>
          <a:xfrm>
            <a:off x="4191000" y="2438400"/>
            <a:ext cx="765810" cy="7658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Hình Bầu dục 27"/>
          <p:cNvSpPr/>
          <p:nvPr/>
        </p:nvSpPr>
        <p:spPr>
          <a:xfrm>
            <a:off x="6629400" y="3200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ình Bầu dục 28"/>
          <p:cNvSpPr/>
          <p:nvPr/>
        </p:nvSpPr>
        <p:spPr>
          <a:xfrm>
            <a:off x="6248400" y="4114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Hình Bầu dục 30"/>
          <p:cNvSpPr/>
          <p:nvPr/>
        </p:nvSpPr>
        <p:spPr>
          <a:xfrm>
            <a:off x="3352800" y="6858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ình Bầu dục 32"/>
          <p:cNvSpPr/>
          <p:nvPr/>
        </p:nvSpPr>
        <p:spPr>
          <a:xfrm>
            <a:off x="2362200" y="16764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ình Bầu dục 33"/>
          <p:cNvSpPr/>
          <p:nvPr/>
        </p:nvSpPr>
        <p:spPr>
          <a:xfrm>
            <a:off x="5916930" y="104013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ình Bầu dục 34"/>
          <p:cNvSpPr/>
          <p:nvPr/>
        </p:nvSpPr>
        <p:spPr>
          <a:xfrm>
            <a:off x="6629400" y="19812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DBEA1C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Hình Bầu dục 38"/>
          <p:cNvSpPr/>
          <p:nvPr/>
        </p:nvSpPr>
        <p:spPr>
          <a:xfrm>
            <a:off x="2482948" y="402336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Hình Bầu dục 39"/>
          <p:cNvSpPr/>
          <p:nvPr/>
        </p:nvSpPr>
        <p:spPr>
          <a:xfrm>
            <a:off x="2057400" y="2895600"/>
            <a:ext cx="255270" cy="255270"/>
          </a:xfrm>
          <a:prstGeom prst="ellipse">
            <a:avLst/>
          </a:prstGeom>
          <a:solidFill>
            <a:schemeClr val="bg1"/>
          </a:solidFill>
          <a:ln/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60"/>
          <p:cNvGrpSpPr/>
          <p:nvPr/>
        </p:nvGrpSpPr>
        <p:grpSpPr>
          <a:xfrm rot="12250340">
            <a:off x="2424253" y="756775"/>
            <a:ext cx="4281347" cy="4169697"/>
            <a:chOff x="2424253" y="756775"/>
            <a:chExt cx="4281347" cy="4169697"/>
          </a:xfrm>
        </p:grpSpPr>
        <p:grpSp>
          <p:nvGrpSpPr>
            <p:cNvPr id="3" name="Nhóm 23"/>
            <p:cNvGrpSpPr/>
            <p:nvPr/>
          </p:nvGrpSpPr>
          <p:grpSpPr>
            <a:xfrm>
              <a:off x="2424253" y="756775"/>
              <a:ext cx="4281347" cy="4169697"/>
              <a:chOff x="2251230" y="807127"/>
              <a:chExt cx="4421302" cy="4501441"/>
            </a:xfrm>
          </p:grpSpPr>
          <p:sp>
            <p:nvSpPr>
              <p:cNvPr id="11" name="Đĩa 10"/>
              <p:cNvSpPr/>
              <p:nvPr/>
            </p:nvSpPr>
            <p:spPr>
              <a:xfrm>
                <a:off x="2315056" y="898949"/>
                <a:ext cx="4295336" cy="4295338"/>
              </a:xfrm>
              <a:prstGeom prst="pie">
                <a:avLst>
                  <a:gd name="adj1" fmla="val 13425377"/>
                  <a:gd name="adj2" fmla="val 161941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Đĩa 11"/>
              <p:cNvSpPr/>
              <p:nvPr/>
            </p:nvSpPr>
            <p:spPr>
              <a:xfrm rot="2809659">
                <a:off x="2234243" y="969338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Đĩa 12"/>
              <p:cNvSpPr/>
              <p:nvPr/>
            </p:nvSpPr>
            <p:spPr>
              <a:xfrm rot="5400000">
                <a:off x="2292200" y="993944"/>
                <a:ext cx="4331000" cy="4191000"/>
              </a:xfrm>
              <a:prstGeom prst="pie">
                <a:avLst>
                  <a:gd name="adj1" fmla="val 13414562"/>
                  <a:gd name="adj2" fmla="val 16143927"/>
                </a:avLst>
              </a:prstGeom>
              <a:solidFill>
                <a:srgbClr val="33C1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Đĩa 13"/>
              <p:cNvSpPr/>
              <p:nvPr/>
            </p:nvSpPr>
            <p:spPr>
              <a:xfrm rot="16200000">
                <a:off x="2336187" y="873341"/>
                <a:ext cx="4253072" cy="4335189"/>
              </a:xfrm>
              <a:prstGeom prst="pie">
                <a:avLst>
                  <a:gd name="adj1" fmla="val 13414562"/>
                  <a:gd name="adj2" fmla="val 16157223"/>
                </a:avLst>
              </a:prstGeom>
              <a:solidFill>
                <a:srgbClr val="E12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Đĩa 15"/>
              <p:cNvSpPr/>
              <p:nvPr/>
            </p:nvSpPr>
            <p:spPr>
              <a:xfrm rot="13578177">
                <a:off x="2196550" y="908182"/>
                <a:ext cx="4497446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Đĩa 17"/>
              <p:cNvSpPr/>
              <p:nvPr/>
            </p:nvSpPr>
            <p:spPr>
              <a:xfrm rot="19009659">
                <a:off x="2251230" y="895257"/>
                <a:ext cx="4357530" cy="4295336"/>
              </a:xfrm>
              <a:prstGeom prst="pie">
                <a:avLst>
                  <a:gd name="adj1" fmla="val 13425377"/>
                  <a:gd name="adj2" fmla="val 15973466"/>
                </a:avLst>
              </a:prstGeom>
              <a:solidFill>
                <a:srgbClr val="17E0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Đĩa 19"/>
              <p:cNvSpPr/>
              <p:nvPr/>
            </p:nvSpPr>
            <p:spPr>
              <a:xfrm rot="8046750">
                <a:off x="2487906" y="822670"/>
                <a:ext cx="3954164" cy="4415089"/>
              </a:xfrm>
              <a:prstGeom prst="pie">
                <a:avLst>
                  <a:gd name="adj1" fmla="val 13495670"/>
                  <a:gd name="adj2" fmla="val 1630145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Đĩa 20"/>
              <p:cNvSpPr/>
              <p:nvPr/>
            </p:nvSpPr>
            <p:spPr>
              <a:xfrm rot="10800000">
                <a:off x="2326642" y="812768"/>
                <a:ext cx="4267199" cy="4495800"/>
              </a:xfrm>
              <a:prstGeom prst="pie">
                <a:avLst>
                  <a:gd name="adj1" fmla="val 13520372"/>
                  <a:gd name="adj2" fmla="val 16245872"/>
                </a:avLst>
              </a:prstGeom>
              <a:solidFill>
                <a:srgbClr val="95E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Hình Bầu dục 40"/>
            <p:cNvSpPr/>
            <p:nvPr/>
          </p:nvSpPr>
          <p:spPr>
            <a:xfrm>
              <a:off x="5548688" y="2956935"/>
              <a:ext cx="685800" cy="685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am Giác Cân 41"/>
            <p:cNvSpPr/>
            <p:nvPr/>
          </p:nvSpPr>
          <p:spPr>
            <a:xfrm>
              <a:off x="4887004" y="3844697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ình Chữ nhật 43"/>
            <p:cNvSpPr/>
            <p:nvPr/>
          </p:nvSpPr>
          <p:spPr>
            <a:xfrm>
              <a:off x="3666911" y="3882751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ình Chữ nhật 55"/>
            <p:cNvSpPr/>
            <p:nvPr/>
          </p:nvSpPr>
          <p:spPr>
            <a:xfrm>
              <a:off x="2859333" y="3016844"/>
              <a:ext cx="762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ình Bầu dục 56"/>
            <p:cNvSpPr/>
            <p:nvPr/>
          </p:nvSpPr>
          <p:spPr>
            <a:xfrm>
              <a:off x="2943869" y="1942554"/>
              <a:ext cx="685800" cy="685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ình Chữ nhật 57"/>
            <p:cNvSpPr/>
            <p:nvPr/>
          </p:nvSpPr>
          <p:spPr>
            <a:xfrm>
              <a:off x="3711601" y="1202817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ình Chữ nhật 58"/>
            <p:cNvSpPr/>
            <p:nvPr/>
          </p:nvSpPr>
          <p:spPr>
            <a:xfrm>
              <a:off x="5435872" y="2161736"/>
              <a:ext cx="762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am Giác Cân 59"/>
            <p:cNvSpPr/>
            <p:nvPr/>
          </p:nvSpPr>
          <p:spPr>
            <a:xfrm>
              <a:off x="4722323" y="1392844"/>
              <a:ext cx="533400" cy="533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Hình Bầu dục 61"/>
          <p:cNvSpPr/>
          <p:nvPr/>
        </p:nvSpPr>
        <p:spPr>
          <a:xfrm>
            <a:off x="4191000" y="2434590"/>
            <a:ext cx="765810" cy="76581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Mũi tên Lên 25"/>
          <p:cNvSpPr/>
          <p:nvPr/>
        </p:nvSpPr>
        <p:spPr>
          <a:xfrm>
            <a:off x="4191000" y="4495800"/>
            <a:ext cx="742151" cy="1219200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Bầu dục 35"/>
          <p:cNvSpPr/>
          <p:nvPr/>
        </p:nvSpPr>
        <p:spPr>
          <a:xfrm>
            <a:off x="4301196" y="5410200"/>
            <a:ext cx="5334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Nhạc Các Vòng Quay Của Chiếc Nón Kỳ Diệ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53400" y="5410200"/>
            <a:ext cx="244475" cy="244475"/>
          </a:xfrm>
          <a:prstGeom prst="rect">
            <a:avLst/>
          </a:prstGeom>
        </p:spPr>
      </p:pic>
      <p:sp>
        <p:nvSpPr>
          <p:cNvPr id="63" name="Hình Chữ nhật 62"/>
          <p:cNvSpPr/>
          <p:nvPr/>
        </p:nvSpPr>
        <p:spPr>
          <a:xfrm>
            <a:off x="0" y="65532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41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30" grpId="0" animBg="1"/>
      <p:bldP spid="32" grpId="0" animBg="1"/>
      <p:bldP spid="38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624254" y="1639827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FF0000"/>
                </a:solidFill>
              </a:rPr>
              <a:t>Những mảnh ghép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kỳ</a:t>
            </a:r>
            <a:r>
              <a:rPr lang="en-US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 smtClean="0">
                <a:solidFill>
                  <a:srgbClr val="FF0000"/>
                </a:solidFill>
              </a:rPr>
              <a:t>diệu</a:t>
            </a:r>
            <a:endParaRPr lang="en-US" altLang="en-US" sz="4800" b="1" i="1" dirty="0" smtClean="0">
              <a:solidFill>
                <a:srgbClr val="FF0000"/>
              </a:solidFill>
            </a:endParaRPr>
          </a:p>
          <a:p>
            <a:pPr algn="ctr"/>
            <a:endParaRPr lang="en-US" altLang="en-US" sz="48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en-US" sz="3600" b="1" i="1" dirty="0" err="1" smtClean="0"/>
              <a:t>Mỗi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trẻ</a:t>
            </a:r>
            <a:r>
              <a:rPr lang="en-US" altLang="en-US" sz="3600" b="1" i="1" dirty="0" smtClean="0"/>
              <a:t> 1 </a:t>
            </a:r>
            <a:r>
              <a:rPr lang="en-US" altLang="en-US" sz="3600" b="1" i="1" dirty="0" err="1" smtClean="0"/>
              <a:t>rổ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hình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hình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học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và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ghép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hình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theo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yêu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cầu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của</a:t>
            </a:r>
            <a:r>
              <a:rPr lang="en-US" altLang="en-US" sz="3600" b="1" i="1" dirty="0" smtClean="0"/>
              <a:t> </a:t>
            </a:r>
            <a:r>
              <a:rPr lang="en-US" altLang="en-US" sz="3600" b="1" i="1" dirty="0" err="1" smtClean="0"/>
              <a:t>cô</a:t>
            </a:r>
            <a:r>
              <a:rPr lang="en-US" altLang="en-US" sz="3600" b="1" i="1" dirty="0" smtClean="0"/>
              <a:t> </a:t>
            </a:r>
            <a:endParaRPr lang="en-US" altLang="en-US" sz="3600" b="1" dirty="0"/>
          </a:p>
        </p:txBody>
      </p:sp>
      <p:pic>
        <p:nvPicPr>
          <p:cNvPr id="3" name="Picture 38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646663">
            <a:off x="114908" y="4867582"/>
            <a:ext cx="875225" cy="21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9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417424">
            <a:off x="774628" y="5368845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87852">
            <a:off x="8366756" y="50752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9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70476">
            <a:off x="7470697" y="5404789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55469" y="3369469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-3706"/>
            <a:ext cx="8991599" cy="15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gach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52401" y="6701895"/>
            <a:ext cx="8991599" cy="15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5%"/>
          <p:cNvSpPr>
            <a:spLocks noChangeArrowheads="1"/>
          </p:cNvSpPr>
          <p:nvPr/>
        </p:nvSpPr>
        <p:spPr bwMode="auto">
          <a:xfrm>
            <a:off x="2667000" y="2209800"/>
            <a:ext cx="3657600" cy="1676400"/>
          </a:xfrm>
          <a:prstGeom prst="rect">
            <a:avLst/>
          </a:prstGeom>
          <a:pattFill prst="pct5">
            <a:fgClr>
              <a:srgbClr val="00FF00"/>
            </a:fgClr>
            <a:bgClr>
              <a:srgbClr val="00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1522</TotalTime>
  <Words>211</Words>
  <Application>Microsoft Office PowerPoint</Application>
  <PresentationFormat>On-screen Show (4:3)</PresentationFormat>
  <Paragraphs>18</Paragraphs>
  <Slides>22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xSunShinex</dc:creator>
  <cp:lastModifiedBy>user</cp:lastModifiedBy>
  <cp:revision>36</cp:revision>
  <dcterms:created xsi:type="dcterms:W3CDTF">2006-08-16T00:00:00Z</dcterms:created>
  <dcterms:modified xsi:type="dcterms:W3CDTF">2025-02-27T01:14:38Z</dcterms:modified>
</cp:coreProperties>
</file>