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3" r:id="rId6"/>
    <p:sldId id="264" r:id="rId7"/>
    <p:sldId id="267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2" autoAdjust="0"/>
  </p:normalViewPr>
  <p:slideViewPr>
    <p:cSldViewPr>
      <p:cViewPr varScale="1">
        <p:scale>
          <a:sx n="63" d="100"/>
          <a:sy n="63" d="100"/>
        </p:scale>
        <p:origin x="90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513B-511B-48BF-9102-3E6D8A8C830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BCF9-8756-4C3F-A160-A88DB7830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5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513B-511B-48BF-9102-3E6D8A8C830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BCF9-8756-4C3F-A160-A88DB7830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3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513B-511B-48BF-9102-3E6D8A8C830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BCF9-8756-4C3F-A160-A88DB7830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2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513B-511B-48BF-9102-3E6D8A8C830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BCF9-8756-4C3F-A160-A88DB7830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7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513B-511B-48BF-9102-3E6D8A8C830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BCF9-8756-4C3F-A160-A88DB7830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6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513B-511B-48BF-9102-3E6D8A8C830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BCF9-8756-4C3F-A160-A88DB7830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7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513B-511B-48BF-9102-3E6D8A8C830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BCF9-8756-4C3F-A160-A88DB7830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1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513B-511B-48BF-9102-3E6D8A8C830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BCF9-8756-4C3F-A160-A88DB7830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8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513B-511B-48BF-9102-3E6D8A8C830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BCF9-8756-4C3F-A160-A88DB7830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9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513B-511B-48BF-9102-3E6D8A8C830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BCF9-8756-4C3F-A160-A88DB7830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513B-511B-48BF-9102-3E6D8A8C830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BCF9-8756-4C3F-A160-A88DB7830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513B-511B-48BF-9102-3E6D8A8C830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1BCF9-8756-4C3F-A160-A88DB7830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0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1.mp3"/><Relationship Id="rId7" Type="http://schemas.openxmlformats.org/officeDocument/2006/relationships/image" Target="../media/image3.jp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g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g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g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1.mp3"/><Relationship Id="rId7" Type="http://schemas.openxmlformats.org/officeDocument/2006/relationships/image" Target="../media/image3.jp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1.mp3"/><Relationship Id="rId7" Type="http://schemas.openxmlformats.org/officeDocument/2006/relationships/image" Target="../media/image3.jp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38400" y="1233855"/>
            <a:ext cx="6858000" cy="12063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LÀM QUEN VỚI TOÁN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1868659"/>
            <a:ext cx="74676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6400" y="2667000"/>
            <a:ext cx="5257800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5- 6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4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3425483"/>
            <a:ext cx="4724400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372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533400"/>
            <a:ext cx="4573905" cy="3267075"/>
          </a:xfrm>
          <a:prstGeom prst="rect">
            <a:avLst/>
          </a:prstGeom>
        </p:spPr>
      </p:pic>
      <p:pic>
        <p:nvPicPr>
          <p:cNvPr id="2" name="Tieng-Tac-Ke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04.7256" end="58830.873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48400" y="2166936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7010400"/>
            <a:ext cx="1828800" cy="182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038600"/>
            <a:ext cx="39195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697110" y="443865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2697110" y="443865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2697110" y="443865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2697110" y="443865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2697110" y="443865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2697110" y="443865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2697110" y="443865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2697110" y="443865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2697110" y="4461616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7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379.391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62325" y="5996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8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3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0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5222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76200"/>
            <a:ext cx="9144000" cy="701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1219200"/>
            <a:ext cx="4800600" cy="182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CHÚC CÁC BẠN HỌC TẬP THẬT TỐT !!!!</a:t>
            </a:r>
          </a:p>
        </p:txBody>
      </p:sp>
    </p:spTree>
    <p:extLst>
      <p:ext uri="{BB962C8B-B14F-4D97-AF65-F5344CB8AC3E}">
        <p14:creationId xmlns:p14="http://schemas.microsoft.com/office/powerpoint/2010/main" val="38556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1" b="30885"/>
          <a:stretch/>
        </p:blipFill>
        <p:spPr>
          <a:xfrm>
            <a:off x="2590800" y="624742"/>
            <a:ext cx="1295400" cy="2341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1" b="30885"/>
          <a:stretch/>
        </p:blipFill>
        <p:spPr>
          <a:xfrm>
            <a:off x="4810125" y="624741"/>
            <a:ext cx="1219200" cy="22041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1" b="30885"/>
          <a:stretch/>
        </p:blipFill>
        <p:spPr>
          <a:xfrm>
            <a:off x="5886450" y="605690"/>
            <a:ext cx="1219200" cy="22041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1" b="30885"/>
          <a:stretch/>
        </p:blipFill>
        <p:spPr>
          <a:xfrm>
            <a:off x="6934200" y="596166"/>
            <a:ext cx="1219200" cy="22041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1" b="30885"/>
          <a:stretch/>
        </p:blipFill>
        <p:spPr>
          <a:xfrm>
            <a:off x="9067800" y="624741"/>
            <a:ext cx="1219200" cy="22041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1" b="30885"/>
          <a:stretch/>
        </p:blipFill>
        <p:spPr>
          <a:xfrm>
            <a:off x="1447800" y="634267"/>
            <a:ext cx="1295400" cy="23419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1" b="30885"/>
          <a:stretch/>
        </p:blipFill>
        <p:spPr>
          <a:xfrm>
            <a:off x="3733800" y="634266"/>
            <a:ext cx="1219200" cy="22041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1" b="30885"/>
          <a:stretch/>
        </p:blipFill>
        <p:spPr>
          <a:xfrm>
            <a:off x="8001000" y="615216"/>
            <a:ext cx="1219200" cy="22041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53026" y="2976213"/>
            <a:ext cx="2295525" cy="205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8" t="70926" b="-5533"/>
          <a:stretch/>
        </p:blipFill>
        <p:spPr>
          <a:xfrm>
            <a:off x="1524000" y="4528086"/>
            <a:ext cx="1241014" cy="12338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8" t="70926" b="-5533"/>
          <a:stretch/>
        </p:blipFill>
        <p:spPr>
          <a:xfrm>
            <a:off x="2645186" y="4528086"/>
            <a:ext cx="1241014" cy="12338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8" t="70926" b="-5533"/>
          <a:stretch/>
        </p:blipFill>
        <p:spPr>
          <a:xfrm>
            <a:off x="3752850" y="4547134"/>
            <a:ext cx="1241014" cy="12338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8" t="70926" b="-5533"/>
          <a:stretch/>
        </p:blipFill>
        <p:spPr>
          <a:xfrm>
            <a:off x="4859468" y="4528085"/>
            <a:ext cx="1241014" cy="12338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8" t="70926" b="-5533"/>
          <a:stretch/>
        </p:blipFill>
        <p:spPr>
          <a:xfrm>
            <a:off x="5997518" y="4528084"/>
            <a:ext cx="1241014" cy="12338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8" t="70926" b="-5533"/>
          <a:stretch/>
        </p:blipFill>
        <p:spPr>
          <a:xfrm>
            <a:off x="7127762" y="4509038"/>
            <a:ext cx="1241014" cy="12338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8" t="70926" b="-5533"/>
          <a:stretch/>
        </p:blipFill>
        <p:spPr>
          <a:xfrm>
            <a:off x="8204087" y="4509038"/>
            <a:ext cx="1241014" cy="12338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8" t="70926" b="-5533"/>
          <a:stretch/>
        </p:blipFill>
        <p:spPr>
          <a:xfrm>
            <a:off x="9375662" y="6934200"/>
            <a:ext cx="1241014" cy="123383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53024" y="-2209800"/>
            <a:ext cx="2295525" cy="205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8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3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8982 L -0.00156 -0.3564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0.00417 0.23681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-0.00417 0.23819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00729 0.24815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625 0.26204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1667 0.26342 " pathEditMode="relative" rAng="0" ptsTypes="AA">
                                      <p:cBhvr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1667 0.24954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1666 0.24815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00052 0.33426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71800" y="609600"/>
            <a:ext cx="6010275" cy="3810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410CC8-967C-4105-947D-95F3B968B3A6}"/>
              </a:ext>
            </a:extLst>
          </p:cNvPr>
          <p:cNvSpPr txBox="1"/>
          <p:nvPr/>
        </p:nvSpPr>
        <p:spPr>
          <a:xfrm>
            <a:off x="954208" y="1305341"/>
            <a:ext cx="1028358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ticker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1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528"/>
            <a:ext cx="12192000" cy="7739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1" y="464705"/>
            <a:ext cx="1676399" cy="2158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501653"/>
            <a:ext cx="1676399" cy="2158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567176"/>
            <a:ext cx="1676399" cy="2158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464705"/>
            <a:ext cx="1676399" cy="2158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2387601"/>
            <a:ext cx="1676399" cy="2158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2514600"/>
            <a:ext cx="1676399" cy="2158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6" y="2505075"/>
            <a:ext cx="1676399" cy="21589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1" y="2623703"/>
            <a:ext cx="1676399" cy="2158998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2" y="4578348"/>
            <a:ext cx="39195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val 33"/>
          <p:cNvSpPr/>
          <p:nvPr/>
        </p:nvSpPr>
        <p:spPr>
          <a:xfrm>
            <a:off x="7912047" y="500136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7912047" y="500136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6" name="Oval 35"/>
          <p:cNvSpPr/>
          <p:nvPr/>
        </p:nvSpPr>
        <p:spPr>
          <a:xfrm>
            <a:off x="7912047" y="500136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7912047" y="500136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7912047" y="500136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7912047" y="500136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7912047" y="500136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7912047" y="500136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7940622" y="500136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43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15.083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77425" y="597143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8382000" y="-1868050"/>
            <a:ext cx="1905000" cy="1868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041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3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3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07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0416 0.513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9" cy="6781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0"/>
            <a:ext cx="1681462" cy="198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44" y="762000"/>
            <a:ext cx="1681462" cy="198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56" y="762000"/>
            <a:ext cx="1681462" cy="1981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76550"/>
            <a:ext cx="1681462" cy="1981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44" y="2876550"/>
            <a:ext cx="1681462" cy="1981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56" y="2876550"/>
            <a:ext cx="1681462" cy="19812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39195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8021585" y="4918816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9" name="Oval 18"/>
          <p:cNvSpPr/>
          <p:nvPr/>
        </p:nvSpPr>
        <p:spPr>
          <a:xfrm>
            <a:off x="8021585" y="4918816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0" name="Oval 19"/>
          <p:cNvSpPr/>
          <p:nvPr/>
        </p:nvSpPr>
        <p:spPr>
          <a:xfrm>
            <a:off x="8021585" y="4918816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8021585" y="4918816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Oval 21"/>
          <p:cNvSpPr/>
          <p:nvPr/>
        </p:nvSpPr>
        <p:spPr>
          <a:xfrm>
            <a:off x="8021585" y="4918816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8021585" y="4918816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8021585" y="4918816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8021585" y="4918816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8021585" y="4941782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27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79.391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86800" y="6477000"/>
            <a:ext cx="609600" cy="6096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82000" y="-1868050"/>
            <a:ext cx="1905000" cy="1868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040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8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30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00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0416 0.5138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2000" cy="678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9" b="9914"/>
          <a:stretch/>
        </p:blipFill>
        <p:spPr>
          <a:xfrm>
            <a:off x="2362200" y="3429000"/>
            <a:ext cx="1723251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9" b="9914"/>
          <a:stretch/>
        </p:blipFill>
        <p:spPr>
          <a:xfrm>
            <a:off x="2518976" y="1828800"/>
            <a:ext cx="172325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9" b="9914"/>
          <a:stretch/>
        </p:blipFill>
        <p:spPr>
          <a:xfrm>
            <a:off x="2667000" y="228600"/>
            <a:ext cx="1723251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9" b="9914"/>
          <a:stretch/>
        </p:blipFill>
        <p:spPr>
          <a:xfrm>
            <a:off x="3937427" y="3476625"/>
            <a:ext cx="1723251" cy="1752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9" b="9914"/>
          <a:stretch/>
        </p:blipFill>
        <p:spPr>
          <a:xfrm>
            <a:off x="4094203" y="1876425"/>
            <a:ext cx="1723251" cy="1752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9" b="9914"/>
          <a:stretch/>
        </p:blipFill>
        <p:spPr>
          <a:xfrm>
            <a:off x="4242227" y="276225"/>
            <a:ext cx="1723251" cy="1752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9" b="9914"/>
          <a:stretch/>
        </p:blipFill>
        <p:spPr>
          <a:xfrm>
            <a:off x="5334001" y="3419475"/>
            <a:ext cx="1723251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9" b="9914"/>
          <a:stretch/>
        </p:blipFill>
        <p:spPr>
          <a:xfrm>
            <a:off x="5562601" y="1752600"/>
            <a:ext cx="1723251" cy="1752600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83" y="4352925"/>
            <a:ext cx="39195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8055368" y="4775941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0" name="Oval 29"/>
          <p:cNvSpPr/>
          <p:nvPr/>
        </p:nvSpPr>
        <p:spPr>
          <a:xfrm>
            <a:off x="8055368" y="4775941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1" name="Oval 30"/>
          <p:cNvSpPr/>
          <p:nvPr/>
        </p:nvSpPr>
        <p:spPr>
          <a:xfrm>
            <a:off x="8055368" y="4775941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Oval 31"/>
          <p:cNvSpPr/>
          <p:nvPr/>
        </p:nvSpPr>
        <p:spPr>
          <a:xfrm>
            <a:off x="8055368" y="4775941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8055368" y="4775941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8055368" y="4775941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5" name="Oval 34"/>
          <p:cNvSpPr/>
          <p:nvPr/>
        </p:nvSpPr>
        <p:spPr>
          <a:xfrm>
            <a:off x="8055368" y="4775941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6" name="Oval 35"/>
          <p:cNvSpPr/>
          <p:nvPr/>
        </p:nvSpPr>
        <p:spPr>
          <a:xfrm>
            <a:off x="8055368" y="4775941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8055368" y="4798907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38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79.391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20583" y="6334125"/>
            <a:ext cx="609600" cy="6096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382000" y="-1868050"/>
            <a:ext cx="1905000" cy="1868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141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3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00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125 0.52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0700" y="685800"/>
            <a:ext cx="8610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CE13DB-5989-4D65-863E-F6FE55D5954A}"/>
              </a:ext>
            </a:extLst>
          </p:cNvPr>
          <p:cNvSpPr txBox="1"/>
          <p:nvPr/>
        </p:nvSpPr>
        <p:spPr>
          <a:xfrm>
            <a:off x="1371600" y="1371600"/>
            <a:ext cx="967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lớp.Lắng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0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533400"/>
            <a:ext cx="4573905" cy="3267075"/>
          </a:xfrm>
          <a:prstGeom prst="rect">
            <a:avLst/>
          </a:prstGeom>
        </p:spPr>
      </p:pic>
      <p:pic>
        <p:nvPicPr>
          <p:cNvPr id="2" name="Tieng-Tac-Ke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04.7256" end="63233.18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48400" y="2166936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7086600"/>
            <a:ext cx="1828800" cy="182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39195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535185" y="443865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2535185" y="443865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2535185" y="443865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2535185" y="443865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2535185" y="443865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2535185" y="443865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2535185" y="443865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2535185" y="443865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2535185" y="4461616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7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379.391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00400" y="5996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3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0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0833 -0.5333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372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533400"/>
            <a:ext cx="4573905" cy="3267075"/>
          </a:xfrm>
          <a:prstGeom prst="rect">
            <a:avLst/>
          </a:prstGeom>
        </p:spPr>
      </p:pic>
      <p:pic>
        <p:nvPicPr>
          <p:cNvPr id="2" name="Tieng-Tac-Ke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04.7256" end="65634.4431999999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48400" y="2166936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6934200"/>
            <a:ext cx="1905000" cy="1752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31" y="3819524"/>
            <a:ext cx="39195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785216" y="421957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2785216" y="421957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2785216" y="421957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2785216" y="421957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2785216" y="421957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2785216" y="421957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2785216" y="421957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2785216" y="4219574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2785216" y="4242540"/>
            <a:ext cx="1592368" cy="159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7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379.391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50431" y="5777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8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3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0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0417 -0.527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233</Words>
  <Application>Microsoft Office PowerPoint</Application>
  <PresentationFormat>Widescreen</PresentationFormat>
  <Paragraphs>78</Paragraphs>
  <Slides>11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TBC</dc:creator>
  <cp:lastModifiedBy>Admin</cp:lastModifiedBy>
  <cp:revision>73</cp:revision>
  <dcterms:created xsi:type="dcterms:W3CDTF">2022-03-26T06:54:49Z</dcterms:created>
  <dcterms:modified xsi:type="dcterms:W3CDTF">2025-02-16T08:50:28Z</dcterms:modified>
</cp:coreProperties>
</file>