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</p:sldMasterIdLst>
  <p:notesMasterIdLst>
    <p:notesMasterId r:id="rId30"/>
  </p:notesMasterIdLst>
  <p:sldIdLst>
    <p:sldId id="461" r:id="rId5"/>
    <p:sldId id="287" r:id="rId6"/>
    <p:sldId id="476" r:id="rId7"/>
    <p:sldId id="477" r:id="rId8"/>
    <p:sldId id="478" r:id="rId9"/>
    <p:sldId id="480" r:id="rId10"/>
    <p:sldId id="272" r:id="rId11"/>
    <p:sldId id="269" r:id="rId12"/>
    <p:sldId id="344" r:id="rId13"/>
    <p:sldId id="284" r:id="rId14"/>
    <p:sldId id="353" r:id="rId15"/>
    <p:sldId id="486" r:id="rId16"/>
    <p:sldId id="481" r:id="rId17"/>
    <p:sldId id="488" r:id="rId18"/>
    <p:sldId id="487" r:id="rId19"/>
    <p:sldId id="489" r:id="rId20"/>
    <p:sldId id="492" r:id="rId21"/>
    <p:sldId id="491" r:id="rId22"/>
    <p:sldId id="490" r:id="rId23"/>
    <p:sldId id="494" r:id="rId24"/>
    <p:sldId id="493" r:id="rId25"/>
    <p:sldId id="479" r:id="rId26"/>
    <p:sldId id="303" r:id="rId27"/>
    <p:sldId id="495" r:id="rId28"/>
    <p:sldId id="298" r:id="rId29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27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11/26/2024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54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0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f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fi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jp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jpg"/><Relationship Id="rId2" Type="http://schemas.openxmlformats.org/officeDocument/2006/relationships/image" Target="../media/image8.png"/><Relationship Id="rId16" Type="http://schemas.openxmlformats.org/officeDocument/2006/relationships/image" Target="../media/image18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17.jp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tài:HÌNH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GIÁC- HÌNH CHỮ NHẬT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HUYỆN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HÓC MÔN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1800" b="1" i="0" u="sng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DƯƠNG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778" r="7778" b="2221"/>
          <a:stretch/>
        </p:blipFill>
        <p:spPr>
          <a:xfrm>
            <a:off x="2567608" y="404664"/>
            <a:ext cx="7704856" cy="6330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6819" r="13876" b="6817"/>
          <a:stretch/>
        </p:blipFill>
        <p:spPr>
          <a:xfrm>
            <a:off x="2343505" y="332656"/>
            <a:ext cx="6920847" cy="64936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77" b="20728"/>
          <a:stretch/>
        </p:blipFill>
        <p:spPr>
          <a:xfrm>
            <a:off x="1343472" y="1414469"/>
            <a:ext cx="10153128" cy="561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25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32792"/>
            <a:ext cx="8568952" cy="1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nhật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96752"/>
            <a:ext cx="3746693" cy="2597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t="11176" r="14821" b="14312"/>
          <a:stretch/>
        </p:blipFill>
        <p:spPr>
          <a:xfrm>
            <a:off x="4010045" y="1340768"/>
            <a:ext cx="3672408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9192" r="18009" b="17275"/>
          <a:stretch/>
        </p:blipFill>
        <p:spPr>
          <a:xfrm>
            <a:off x="8040216" y="1340768"/>
            <a:ext cx="3744416" cy="2643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2" y="4086431"/>
            <a:ext cx="2786204" cy="2786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" y="3794034"/>
            <a:ext cx="2947333" cy="2947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45" y="4263752"/>
            <a:ext cx="3357893" cy="25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1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9192" r="18009" b="17275"/>
          <a:stretch/>
        </p:blipFill>
        <p:spPr>
          <a:xfrm>
            <a:off x="1847528" y="1141688"/>
            <a:ext cx="8352928" cy="58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07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507673"/>
            <a:ext cx="9361040" cy="64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0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628799"/>
            <a:ext cx="9649072" cy="518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24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0" r="-1651" b="12700"/>
          <a:stretch/>
        </p:blipFill>
        <p:spPr>
          <a:xfrm>
            <a:off x="2279576" y="1254358"/>
            <a:ext cx="8424936" cy="55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035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5901" r="10940" b="10940"/>
          <a:stretch/>
        </p:blipFill>
        <p:spPr>
          <a:xfrm>
            <a:off x="2855640" y="426579"/>
            <a:ext cx="6768752" cy="64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48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11304" r="20193" b="12082"/>
          <a:stretch/>
        </p:blipFill>
        <p:spPr>
          <a:xfrm>
            <a:off x="3359696" y="-20980"/>
            <a:ext cx="5328592" cy="70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26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cùng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“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khối</a:t>
            </a:r>
            <a:r>
              <a:rPr lang="en-US" sz="2800" dirty="0" smtClean="0">
                <a:solidFill>
                  <a:srgbClr val="FF0000"/>
                </a:solidFill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491644"/>
            <a:ext cx="6616046" cy="2902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423145"/>
            <a:ext cx="5735960" cy="3033785"/>
          </a:xfrm>
          <a:prstGeom prst="rect">
            <a:avLst/>
          </a:prstGeom>
        </p:spPr>
      </p:pic>
      <p:pic>
        <p:nvPicPr>
          <p:cNvPr id="3" name="Nhac hinh kh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94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560" y="63093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99" y="836712"/>
            <a:ext cx="768085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05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20732" b="13414"/>
          <a:stretch/>
        </p:blipFill>
        <p:spPr>
          <a:xfrm>
            <a:off x="2855640" y="1556791"/>
            <a:ext cx="7344816" cy="521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67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FF0066"/>
                </a:solidFill>
                <a:latin typeface="+mj-lt"/>
              </a:rPr>
              <a:t>AI NHANH HƠN</a:t>
            </a:r>
            <a:endParaRPr lang="en-US" sz="5400" b="1" dirty="0">
              <a:solidFill>
                <a:srgbClr val="FF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dích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dắc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.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dích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dắc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.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123 20d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0416" y="6093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194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0"/>
            <a:ext cx="116586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228786"/>
            <a:ext cx="4680520" cy="4680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11644" r="11092" b="28310"/>
          <a:stretch/>
        </p:blipFill>
        <p:spPr>
          <a:xfrm>
            <a:off x="6384032" y="2132856"/>
            <a:ext cx="439248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dạng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tam </a:t>
            </a:r>
            <a:r>
              <a:rPr lang="en-US" sz="2800" dirty="0" err="1" smtClean="0">
                <a:solidFill>
                  <a:srgbClr val="FF0000"/>
                </a:solidFill>
              </a:rPr>
              <a:t>giác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59" y="1332142"/>
            <a:ext cx="1461581" cy="1799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9" y="1404652"/>
            <a:ext cx="1930851" cy="1784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3" y="4569587"/>
            <a:ext cx="3126845" cy="16317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17" y="4456940"/>
            <a:ext cx="2060848" cy="20608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364" y="4452555"/>
            <a:ext cx="2585403" cy="18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MỘT SỐ VẬT CÓ DẠNG HÌNH TAM GIÁC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t="-1351" r="15054" b="45947"/>
          <a:stretch/>
        </p:blipFill>
        <p:spPr>
          <a:xfrm>
            <a:off x="1991544" y="920906"/>
            <a:ext cx="7416824" cy="46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8994"/>
            <a:ext cx="9937104" cy="674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3218" r="5406" b="3630"/>
          <a:stretch/>
        </p:blipFill>
        <p:spPr>
          <a:xfrm>
            <a:off x="3215680" y="606286"/>
            <a:ext cx="5112568" cy="6135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9" t="6771" r="13914" b="3283"/>
          <a:stretch/>
        </p:blipFill>
        <p:spPr>
          <a:xfrm>
            <a:off x="3647728" y="30222"/>
            <a:ext cx="5904656" cy="6711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3269" r="6244" b="1915"/>
          <a:stretch/>
        </p:blipFill>
        <p:spPr>
          <a:xfrm>
            <a:off x="1703513" y="29195"/>
            <a:ext cx="8640960" cy="671217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705</TotalTime>
  <Words>383</Words>
  <Application>Microsoft Office PowerPoint</Application>
  <PresentationFormat>Widescreen</PresentationFormat>
  <Paragraphs>42</Paragraphs>
  <Slides>25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Windows User</cp:lastModifiedBy>
  <cp:revision>93</cp:revision>
  <dcterms:created xsi:type="dcterms:W3CDTF">2018-10-20T02:47:09Z</dcterms:created>
  <dcterms:modified xsi:type="dcterms:W3CDTF">2024-11-26T15:47:52Z</dcterms:modified>
</cp:coreProperties>
</file>