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5" r:id="rId7"/>
    <p:sldId id="261" r:id="rId8"/>
    <p:sldId id="262" r:id="rId9"/>
    <p:sldId id="270" r:id="rId10"/>
    <p:sldId id="263" r:id="rId11"/>
    <p:sldId id="283" r:id="rId12"/>
    <p:sldId id="273" r:id="rId13"/>
    <p:sldId id="272" r:id="rId14"/>
    <p:sldId id="275" r:id="rId15"/>
    <p:sldId id="277" r:id="rId16"/>
    <p:sldId id="284" r:id="rId17"/>
    <p:sldId id="279" r:id="rId18"/>
    <p:sldId id="281" r:id="rId19"/>
    <p:sldId id="282" r:id="rId20"/>
  </p:sldIdLst>
  <p:sldSz cx="18288000" cy="10287000"/>
  <p:notesSz cx="6858000" cy="9144000"/>
  <p:embeddedFontLst>
    <p:embeddedFont>
      <p:font typeface="DejaVu Serif Bold" panose="020B0604020202020204" charset="0"/>
      <p:regular r:id="rId22"/>
    </p:embeddedFont>
    <p:embeddedFont>
      <p:font typeface="Noto Sans Bold" panose="020B0604020202020204" charset="0"/>
      <p:regular r:id="rId23"/>
      <p:bold r:id="rId24"/>
    </p:embeddedFont>
    <p:embeddedFont>
      <p:font typeface="Harrington" panose="04040505050A02020702" pitchFamily="82" charset="0"/>
      <p:regular r:id="rId25"/>
    </p:embeddedFont>
    <p:embeddedFont>
      <p:font typeface="Hatter" panose="020B0604020202020204" charset="0"/>
      <p:regular r:id="rId26"/>
    </p:embeddedFont>
    <p:embeddedFont>
      <p:font typeface="Calibri" panose="020F0502020204030204" pitchFamily="34" charset="0"/>
      <p:regular r:id="rId27"/>
      <p:bold r:id="rId28"/>
      <p:italic r:id="rId29"/>
      <p:boldItalic r:id="rId30"/>
    </p:embeddedFont>
    <p:embeddedFont>
      <p:font typeface="Bryndan Write" panose="020B0604020202020204" charset="0"/>
      <p:regular r:id="rId31"/>
    </p:embeddedFont>
    <p:embeddedFont>
      <p:font typeface="Crystal" panose="020B0604020202020204" charset="0"/>
      <p:regular r:id="rId32"/>
    </p:embeddedFont>
    <p:embeddedFont>
      <p:font typeface="Verdana" panose="020B060403050404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ẶNG HỮU QUANG" userId="4aa67fec-5b50-4570-859e-796ac31e565a" providerId="ADAL" clId="{0C6D9DDB-DD99-4216-8639-D1EB24DFAC93}"/>
    <pc:docChg chg="undo redo custSel addSld modSld">
      <pc:chgData name="ĐẶNG HỮU QUANG" userId="4aa67fec-5b50-4570-859e-796ac31e565a" providerId="ADAL" clId="{0C6D9DDB-DD99-4216-8639-D1EB24DFAC93}" dt="2025-01-16T14:58:33.957" v="1117" actId="20577"/>
      <pc:docMkLst>
        <pc:docMk/>
      </pc:docMkLst>
      <pc:sldChg chg="modSp mod">
        <pc:chgData name="ĐẶNG HỮU QUANG" userId="4aa67fec-5b50-4570-859e-796ac31e565a" providerId="ADAL" clId="{0C6D9DDB-DD99-4216-8639-D1EB24DFAC93}" dt="2025-01-13T13:38:16.847" v="34"/>
        <pc:sldMkLst>
          <pc:docMk/>
          <pc:sldMk cId="0" sldId="256"/>
        </pc:sldMkLst>
      </pc:sldChg>
      <pc:sldChg chg="modSp mod modNotesTx">
        <pc:chgData name="ĐẶNG HỮU QUANG" userId="4aa67fec-5b50-4570-859e-796ac31e565a" providerId="ADAL" clId="{0C6D9DDB-DD99-4216-8639-D1EB24DFAC93}" dt="2025-01-16T14:25:14.531" v="561" actId="1076"/>
        <pc:sldMkLst>
          <pc:docMk/>
          <pc:sldMk cId="0" sldId="259"/>
        </pc:sldMkLst>
      </pc:sldChg>
      <pc:sldChg chg="delSp modSp mod modNotesTx">
        <pc:chgData name="ĐẶNG HỮU QUANG" userId="4aa67fec-5b50-4570-859e-796ac31e565a" providerId="ADAL" clId="{0C6D9DDB-DD99-4216-8639-D1EB24DFAC93}" dt="2025-01-16T14:29:41.231" v="622" actId="1076"/>
        <pc:sldMkLst>
          <pc:docMk/>
          <pc:sldMk cId="0" sldId="260"/>
        </pc:sldMkLst>
      </pc:sldChg>
      <pc:sldChg chg="modSp mod">
        <pc:chgData name="ĐẶNG HỮU QUANG" userId="4aa67fec-5b50-4570-859e-796ac31e565a" providerId="ADAL" clId="{0C6D9DDB-DD99-4216-8639-D1EB24DFAC93}" dt="2025-01-16T14:33:32.697" v="712" actId="255"/>
        <pc:sldMkLst>
          <pc:docMk/>
          <pc:sldMk cId="0" sldId="261"/>
        </pc:sldMkLst>
      </pc:sldChg>
      <pc:sldChg chg="modSp mod">
        <pc:chgData name="ĐẶNG HỮU QUANG" userId="4aa67fec-5b50-4570-859e-796ac31e565a" providerId="ADAL" clId="{0C6D9DDB-DD99-4216-8639-D1EB24DFAC93}" dt="2025-01-16T14:39:22.954" v="826" actId="1076"/>
        <pc:sldMkLst>
          <pc:docMk/>
          <pc:sldMk cId="0" sldId="262"/>
        </pc:sldMkLst>
      </pc:sldChg>
      <pc:sldChg chg="addSp delSp modSp mod">
        <pc:chgData name="ĐẶNG HỮU QUANG" userId="4aa67fec-5b50-4570-859e-796ac31e565a" providerId="ADAL" clId="{0C6D9DDB-DD99-4216-8639-D1EB24DFAC93}" dt="2025-01-16T14:20:00.888" v="480" actId="1076"/>
        <pc:sldMkLst>
          <pc:docMk/>
          <pc:sldMk cId="0" sldId="263"/>
        </pc:sldMkLst>
      </pc:sldChg>
      <pc:sldChg chg="modSp mod">
        <pc:chgData name="ĐẶNG HỮU QUANG" userId="4aa67fec-5b50-4570-859e-796ac31e565a" providerId="ADAL" clId="{0C6D9DDB-DD99-4216-8639-D1EB24DFAC93}" dt="2025-01-16T14:39:04.245" v="823" actId="1076"/>
        <pc:sldMkLst>
          <pc:docMk/>
          <pc:sldMk cId="1957558566" sldId="268"/>
        </pc:sldMkLst>
      </pc:sldChg>
      <pc:sldChg chg="modSp mod">
        <pc:chgData name="ĐẶNG HỮU QUANG" userId="4aa67fec-5b50-4570-859e-796ac31e565a" providerId="ADAL" clId="{0C6D9DDB-DD99-4216-8639-D1EB24DFAC93}" dt="2025-01-16T14:15:37.325" v="448" actId="20577"/>
        <pc:sldMkLst>
          <pc:docMk/>
          <pc:sldMk cId="1121176953" sldId="270"/>
        </pc:sldMkLst>
      </pc:sldChg>
      <pc:sldChg chg="addSp delSp modSp mod">
        <pc:chgData name="ĐẶNG HỮU QUANG" userId="4aa67fec-5b50-4570-859e-796ac31e565a" providerId="ADAL" clId="{0C6D9DDB-DD99-4216-8639-D1EB24DFAC93}" dt="2025-01-16T14:46:33.368" v="919" actId="14100"/>
        <pc:sldMkLst>
          <pc:docMk/>
          <pc:sldMk cId="975075245" sldId="272"/>
        </pc:sldMkLst>
      </pc:sldChg>
      <pc:sldChg chg="modSp mod">
        <pc:chgData name="ĐẶNG HỮU QUANG" userId="4aa67fec-5b50-4570-859e-796ac31e565a" providerId="ADAL" clId="{0C6D9DDB-DD99-4216-8639-D1EB24DFAC93}" dt="2025-01-16T14:40:56.604" v="848" actId="1076"/>
        <pc:sldMkLst>
          <pc:docMk/>
          <pc:sldMk cId="3944867890" sldId="273"/>
        </pc:sldMkLst>
      </pc:sldChg>
      <pc:sldChg chg="modSp mod">
        <pc:chgData name="ĐẶNG HỮU QUANG" userId="4aa67fec-5b50-4570-859e-796ac31e565a" providerId="ADAL" clId="{0C6D9DDB-DD99-4216-8639-D1EB24DFAC93}" dt="2025-01-16T14:48:20.138" v="945" actId="20577"/>
        <pc:sldMkLst>
          <pc:docMk/>
          <pc:sldMk cId="3582018753" sldId="275"/>
        </pc:sldMkLst>
      </pc:sldChg>
      <pc:sldChg chg="addSp delSp modSp mod">
        <pc:chgData name="ĐẶNG HỮU QUANG" userId="4aa67fec-5b50-4570-859e-796ac31e565a" providerId="ADAL" clId="{0C6D9DDB-DD99-4216-8639-D1EB24DFAC93}" dt="2025-01-16T14:55:20.522" v="1073" actId="1076"/>
        <pc:sldMkLst>
          <pc:docMk/>
          <pc:sldMk cId="4287142877" sldId="277"/>
        </pc:sldMkLst>
      </pc:sldChg>
      <pc:sldChg chg="modSp mod modNotesTx">
        <pc:chgData name="ĐẶNG HỮU QUANG" userId="4aa67fec-5b50-4570-859e-796ac31e565a" providerId="ADAL" clId="{0C6D9DDB-DD99-4216-8639-D1EB24DFAC93}" dt="2025-01-16T14:58:33.957" v="1117" actId="20577"/>
        <pc:sldMkLst>
          <pc:docMk/>
          <pc:sldMk cId="2111888328" sldId="281"/>
        </pc:sldMkLst>
      </pc:sldChg>
      <pc:sldChg chg="delSp modSp add mod setBg">
        <pc:chgData name="ĐẶNG HỮU QUANG" userId="4aa67fec-5b50-4570-859e-796ac31e565a" providerId="ADAL" clId="{0C6D9DDB-DD99-4216-8639-D1EB24DFAC93}" dt="2025-01-16T14:22:31.458" v="504"/>
        <pc:sldMkLst>
          <pc:docMk/>
          <pc:sldMk cId="410054674" sldId="283"/>
        </pc:sldMkLst>
      </pc:sldChg>
      <pc:sldChg chg="addSp delSp modSp add mod">
        <pc:chgData name="ĐẶNG HỮU QUANG" userId="4aa67fec-5b50-4570-859e-796ac31e565a" providerId="ADAL" clId="{0C6D9DDB-DD99-4216-8639-D1EB24DFAC93}" dt="2025-01-16T14:55:59.556" v="1077" actId="14100"/>
        <pc:sldMkLst>
          <pc:docMk/>
          <pc:sldMk cId="2583230556" sldId="284"/>
        </pc:sldMkLst>
      </pc:sldChg>
    </pc:docChg>
  </pc:docChgLst>
  <pc:docChgLst>
    <pc:chgData name="ĐẶNG HỮU QUANG" userId="4aa67fec-5b50-4570-859e-796ac31e565a" providerId="ADAL" clId="{F282EF02-A0A7-4F66-BD0F-27FBED275357}"/>
    <pc:docChg chg="undo redo custSel addSld delSld modSld">
      <pc:chgData name="ĐẶNG HỮU QUANG" userId="4aa67fec-5b50-4570-859e-796ac31e565a" providerId="ADAL" clId="{F282EF02-A0A7-4F66-BD0F-27FBED275357}" dt="2025-04-20T12:45:16.239" v="707" actId="47"/>
      <pc:docMkLst>
        <pc:docMk/>
      </pc:docMkLst>
      <pc:sldChg chg="modSp mod">
        <pc:chgData name="ĐẶNG HỮU QUANG" userId="4aa67fec-5b50-4570-859e-796ac31e565a" providerId="ADAL" clId="{F282EF02-A0A7-4F66-BD0F-27FBED275357}" dt="2025-04-16T00:58:06.129" v="1" actId="20577"/>
        <pc:sldMkLst>
          <pc:docMk/>
          <pc:sldMk cId="0" sldId="256"/>
        </pc:sldMkLst>
        <pc:spChg chg="mod">
          <ac:chgData name="ĐẶNG HỮU QUANG" userId="4aa67fec-5b50-4570-859e-796ac31e565a" providerId="ADAL" clId="{F282EF02-A0A7-4F66-BD0F-27FBED275357}" dt="2025-04-16T00:58:06.129" v="1" actId="20577"/>
          <ac:spMkLst>
            <pc:docMk/>
            <pc:sldMk cId="0" sldId="256"/>
            <ac:spMk id="30" creationId="{00000000-0000-0000-0000-000000000000}"/>
          </ac:spMkLst>
        </pc:spChg>
      </pc:sldChg>
      <pc:sldChg chg="modSp mod">
        <pc:chgData name="ĐẶNG HỮU QUANG" userId="4aa67fec-5b50-4570-859e-796ac31e565a" providerId="ADAL" clId="{F282EF02-A0A7-4F66-BD0F-27FBED275357}" dt="2025-04-20T12:39:44.820" v="653" actId="20577"/>
        <pc:sldMkLst>
          <pc:docMk/>
          <pc:sldMk cId="0" sldId="259"/>
        </pc:sldMkLst>
        <pc:spChg chg="mod">
          <ac:chgData name="ĐẶNG HỮU QUANG" userId="4aa67fec-5b50-4570-859e-796ac31e565a" providerId="ADAL" clId="{F282EF02-A0A7-4F66-BD0F-27FBED275357}" dt="2025-04-20T12:39:44.820" v="653" actId="20577"/>
          <ac:spMkLst>
            <pc:docMk/>
            <pc:sldMk cId="0" sldId="259"/>
            <ac:spMk id="29" creationId="{00000000-0000-0000-0000-000000000000}"/>
          </ac:spMkLst>
        </pc:spChg>
      </pc:sldChg>
      <pc:sldChg chg="modSp mod">
        <pc:chgData name="ĐẶNG HỮU QUANG" userId="4aa67fec-5b50-4570-859e-796ac31e565a" providerId="ADAL" clId="{F282EF02-A0A7-4F66-BD0F-27FBED275357}" dt="2025-04-20T12:39:54.129" v="658" actId="20577"/>
        <pc:sldMkLst>
          <pc:docMk/>
          <pc:sldMk cId="0" sldId="260"/>
        </pc:sldMkLst>
        <pc:spChg chg="mod">
          <ac:chgData name="ĐẶNG HỮU QUANG" userId="4aa67fec-5b50-4570-859e-796ac31e565a" providerId="ADAL" clId="{F282EF02-A0A7-4F66-BD0F-27FBED275357}" dt="2025-04-20T12:39:54.129" v="658" actId="20577"/>
          <ac:spMkLst>
            <pc:docMk/>
            <pc:sldMk cId="0" sldId="260"/>
            <ac:spMk id="30" creationId="{00000000-0000-0000-0000-000000000000}"/>
          </ac:spMkLst>
        </pc:spChg>
      </pc:sldChg>
      <pc:sldChg chg="addSp delSp modSp mod">
        <pc:chgData name="ĐẶNG HỮU QUANG" userId="4aa67fec-5b50-4570-859e-796ac31e565a" providerId="ADAL" clId="{F282EF02-A0A7-4F66-BD0F-27FBED275357}" dt="2025-04-16T01:06:44.083" v="132" actId="1076"/>
        <pc:sldMkLst>
          <pc:docMk/>
          <pc:sldMk cId="0" sldId="261"/>
        </pc:sldMkLst>
        <pc:spChg chg="mod">
          <ac:chgData name="ĐẶNG HỮU QUANG" userId="4aa67fec-5b50-4570-859e-796ac31e565a" providerId="ADAL" clId="{F282EF02-A0A7-4F66-BD0F-27FBED275357}" dt="2025-04-16T01:05:47.871" v="114" actId="1076"/>
          <ac:spMkLst>
            <pc:docMk/>
            <pc:sldMk cId="0" sldId="261"/>
            <ac:spMk id="24" creationId="{00000000-0000-0000-0000-000000000000}"/>
          </ac:spMkLst>
        </pc:spChg>
        <pc:spChg chg="add mod">
          <ac:chgData name="ĐẶNG HỮU QUANG" userId="4aa67fec-5b50-4570-859e-796ac31e565a" providerId="ADAL" clId="{F282EF02-A0A7-4F66-BD0F-27FBED275357}" dt="2025-04-16T01:06:44.083" v="132" actId="1076"/>
          <ac:spMkLst>
            <pc:docMk/>
            <pc:sldMk cId="0" sldId="261"/>
            <ac:spMk id="34" creationId="{3C816F0E-6B53-EFB8-211F-E0D459545BB3}"/>
          </ac:spMkLst>
        </pc:spChg>
        <pc:grpChg chg="mod">
          <ac:chgData name="ĐẶNG HỮU QUANG" userId="4aa67fec-5b50-4570-859e-796ac31e565a" providerId="ADAL" clId="{F282EF02-A0A7-4F66-BD0F-27FBED275357}" dt="2025-04-16T01:05:51.605" v="115" actId="1076"/>
          <ac:grpSpMkLst>
            <pc:docMk/>
            <pc:sldMk cId="0" sldId="261"/>
            <ac:grpSpMk id="37" creationId="{00000000-0000-0000-0000-000000000000}"/>
          </ac:grpSpMkLst>
        </pc:grpChg>
      </pc:sldChg>
      <pc:sldChg chg="modSp mod">
        <pc:chgData name="ĐẶNG HỮU QUANG" userId="4aa67fec-5b50-4570-859e-796ac31e565a" providerId="ADAL" clId="{F282EF02-A0A7-4F66-BD0F-27FBED275357}" dt="2025-04-20T12:40:31.720" v="672" actId="6549"/>
        <pc:sldMkLst>
          <pc:docMk/>
          <pc:sldMk cId="0" sldId="262"/>
        </pc:sldMkLst>
        <pc:spChg chg="mod">
          <ac:chgData name="ĐẶNG HỮU QUANG" userId="4aa67fec-5b50-4570-859e-796ac31e565a" providerId="ADAL" clId="{F282EF02-A0A7-4F66-BD0F-27FBED275357}" dt="2025-04-20T12:40:31.720" v="672" actId="6549"/>
          <ac:spMkLst>
            <pc:docMk/>
            <pc:sldMk cId="0" sldId="262"/>
            <ac:spMk id="27" creationId="{00000000-0000-0000-0000-000000000000}"/>
          </ac:spMkLst>
        </pc:spChg>
      </pc:sldChg>
      <pc:sldChg chg="modSp mod">
        <pc:chgData name="ĐẶNG HỮU QUANG" userId="4aa67fec-5b50-4570-859e-796ac31e565a" providerId="ADAL" clId="{F282EF02-A0A7-4F66-BD0F-27FBED275357}" dt="2025-04-20T12:41:07.139" v="692" actId="20577"/>
        <pc:sldMkLst>
          <pc:docMk/>
          <pc:sldMk cId="0" sldId="263"/>
        </pc:sldMkLst>
        <pc:spChg chg="mod">
          <ac:chgData name="ĐẶNG HỮU QUANG" userId="4aa67fec-5b50-4570-859e-796ac31e565a" providerId="ADAL" clId="{F282EF02-A0A7-4F66-BD0F-27FBED275357}" dt="2025-04-20T12:40:56.504" v="682" actId="20577"/>
          <ac:spMkLst>
            <pc:docMk/>
            <pc:sldMk cId="0" sldId="263"/>
            <ac:spMk id="23" creationId="{00000000-0000-0000-0000-000000000000}"/>
          </ac:spMkLst>
        </pc:spChg>
        <pc:spChg chg="mod">
          <ac:chgData name="ĐẶNG HỮU QUANG" userId="4aa67fec-5b50-4570-859e-796ac31e565a" providerId="ADAL" clId="{F282EF02-A0A7-4F66-BD0F-27FBED275357}" dt="2025-04-20T12:41:07.139" v="692" actId="20577"/>
          <ac:spMkLst>
            <pc:docMk/>
            <pc:sldMk cId="0" sldId="263"/>
            <ac:spMk id="33" creationId="{00000000-0000-0000-0000-000000000000}"/>
          </ac:spMkLst>
        </pc:spChg>
      </pc:sldChg>
      <pc:sldChg chg="add del">
        <pc:chgData name="ĐẶNG HỮU QUANG" userId="4aa67fec-5b50-4570-859e-796ac31e565a" providerId="ADAL" clId="{F282EF02-A0A7-4F66-BD0F-27FBED275357}" dt="2025-04-16T01:12:51.742" v="254" actId="47"/>
        <pc:sldMkLst>
          <pc:docMk/>
          <pc:sldMk cId="1957558566" sldId="268"/>
        </pc:sldMkLst>
      </pc:sldChg>
      <pc:sldChg chg="modSp mod">
        <pc:chgData name="ĐẶNG HỮU QUANG" userId="4aa67fec-5b50-4570-859e-796ac31e565a" providerId="ADAL" clId="{F282EF02-A0A7-4F66-BD0F-27FBED275357}" dt="2025-04-20T12:40:46.999" v="677" actId="20577"/>
        <pc:sldMkLst>
          <pc:docMk/>
          <pc:sldMk cId="1121176953" sldId="270"/>
        </pc:sldMkLst>
        <pc:spChg chg="mod">
          <ac:chgData name="ĐẶNG HỮU QUANG" userId="4aa67fec-5b50-4570-859e-796ac31e565a" providerId="ADAL" clId="{F282EF02-A0A7-4F66-BD0F-27FBED275357}" dt="2025-04-20T12:40:46.999" v="677" actId="20577"/>
          <ac:spMkLst>
            <pc:docMk/>
            <pc:sldMk cId="1121176953" sldId="270"/>
            <ac:spMk id="20" creationId="{00000000-0000-0000-0000-000000000000}"/>
          </ac:spMkLst>
        </pc:spChg>
      </pc:sldChg>
      <pc:sldChg chg="modSp del mod">
        <pc:chgData name="ĐẶNG HỮU QUANG" userId="4aa67fec-5b50-4570-859e-796ac31e565a" providerId="ADAL" clId="{F282EF02-A0A7-4F66-BD0F-27FBED275357}" dt="2025-04-20T12:45:16.239" v="707" actId="47"/>
        <pc:sldMkLst>
          <pc:docMk/>
          <pc:sldMk cId="2041692935" sldId="271"/>
        </pc:sldMkLst>
        <pc:spChg chg="mod">
          <ac:chgData name="ĐẶNG HỮU QUANG" userId="4aa67fec-5b50-4570-859e-796ac31e565a" providerId="ADAL" clId="{F282EF02-A0A7-4F66-BD0F-27FBED275357}" dt="2025-04-20T12:38:28.687" v="639" actId="6549"/>
          <ac:spMkLst>
            <pc:docMk/>
            <pc:sldMk cId="2041692935" sldId="271"/>
            <ac:spMk id="14" creationId="{00000000-0000-0000-0000-000000000000}"/>
          </ac:spMkLst>
        </pc:spChg>
        <pc:spChg chg="mod">
          <ac:chgData name="ĐẶNG HỮU QUANG" userId="4aa67fec-5b50-4570-859e-796ac31e565a" providerId="ADAL" clId="{F282EF02-A0A7-4F66-BD0F-27FBED275357}" dt="2025-04-20T12:38:20.494" v="638" actId="6549"/>
          <ac:spMkLst>
            <pc:docMk/>
            <pc:sldMk cId="2041692935" sldId="271"/>
            <ac:spMk id="16" creationId="{00000000-0000-0000-0000-000000000000}"/>
          </ac:spMkLst>
        </pc:spChg>
      </pc:sldChg>
      <pc:sldChg chg="modSp mod">
        <pc:chgData name="ĐẶNG HỮU QUANG" userId="4aa67fec-5b50-4570-859e-796ac31e565a" providerId="ADAL" clId="{F282EF02-A0A7-4F66-BD0F-27FBED275357}" dt="2025-04-16T01:25:36.140" v="475" actId="1076"/>
        <pc:sldMkLst>
          <pc:docMk/>
          <pc:sldMk cId="975075245" sldId="272"/>
        </pc:sldMkLst>
        <pc:spChg chg="mod">
          <ac:chgData name="ĐẶNG HỮU QUANG" userId="4aa67fec-5b50-4570-859e-796ac31e565a" providerId="ADAL" clId="{F282EF02-A0A7-4F66-BD0F-27FBED275357}" dt="2025-04-16T01:24:27.247" v="458" actId="21"/>
          <ac:spMkLst>
            <pc:docMk/>
            <pc:sldMk cId="975075245" sldId="272"/>
            <ac:spMk id="16" creationId="{1C6168CF-389B-C9F9-E1C5-C7E0DF987262}"/>
          </ac:spMkLst>
        </pc:spChg>
        <pc:spChg chg="mod">
          <ac:chgData name="ĐẶNG HỮU QUANG" userId="4aa67fec-5b50-4570-859e-796ac31e565a" providerId="ADAL" clId="{F282EF02-A0A7-4F66-BD0F-27FBED275357}" dt="2025-04-16T01:24:26.463" v="456" actId="21"/>
          <ac:spMkLst>
            <pc:docMk/>
            <pc:sldMk cId="975075245" sldId="272"/>
            <ac:spMk id="27" creationId="{00000000-0000-0000-0000-000000000000}"/>
          </ac:spMkLst>
        </pc:spChg>
        <pc:spChg chg="mod">
          <ac:chgData name="ĐẶNG HỮU QUANG" userId="4aa67fec-5b50-4570-859e-796ac31e565a" providerId="ADAL" clId="{F282EF02-A0A7-4F66-BD0F-27FBED275357}" dt="2025-04-16T01:25:36.140" v="475" actId="1076"/>
          <ac:spMkLst>
            <pc:docMk/>
            <pc:sldMk cId="975075245" sldId="272"/>
            <ac:spMk id="28" creationId="{00000000-0000-0000-0000-000000000000}"/>
          </ac:spMkLst>
        </pc:spChg>
      </pc:sldChg>
      <pc:sldChg chg="modSp mod">
        <pc:chgData name="ĐẶNG HỮU QUANG" userId="4aa67fec-5b50-4570-859e-796ac31e565a" providerId="ADAL" clId="{F282EF02-A0A7-4F66-BD0F-27FBED275357}" dt="2025-04-20T12:38:47.735" v="643" actId="20577"/>
        <pc:sldMkLst>
          <pc:docMk/>
          <pc:sldMk cId="3944867890" sldId="273"/>
        </pc:sldMkLst>
        <pc:spChg chg="mod">
          <ac:chgData name="ĐẶNG HỮU QUANG" userId="4aa67fec-5b50-4570-859e-796ac31e565a" providerId="ADAL" clId="{F282EF02-A0A7-4F66-BD0F-27FBED275357}" dt="2025-04-16T01:21:51.493" v="398" actId="403"/>
          <ac:spMkLst>
            <pc:docMk/>
            <pc:sldMk cId="3944867890" sldId="273"/>
            <ac:spMk id="17" creationId="{00000000-0000-0000-0000-000000000000}"/>
          </ac:spMkLst>
        </pc:spChg>
        <pc:spChg chg="mod">
          <ac:chgData name="ĐẶNG HỮU QUANG" userId="4aa67fec-5b50-4570-859e-796ac31e565a" providerId="ADAL" clId="{F282EF02-A0A7-4F66-BD0F-27FBED275357}" dt="2025-04-20T12:38:47.735" v="643" actId="20577"/>
          <ac:spMkLst>
            <pc:docMk/>
            <pc:sldMk cId="3944867890" sldId="273"/>
            <ac:spMk id="18" creationId="{00000000-0000-0000-0000-000000000000}"/>
          </ac:spMkLst>
        </pc:spChg>
      </pc:sldChg>
      <pc:sldChg chg="modSp mod">
        <pc:chgData name="ĐẶNG HỮU QUANG" userId="4aa67fec-5b50-4570-859e-796ac31e565a" providerId="ADAL" clId="{F282EF02-A0A7-4F66-BD0F-27FBED275357}" dt="2025-04-20T12:39:06.114" v="648" actId="20577"/>
        <pc:sldMkLst>
          <pc:docMk/>
          <pc:sldMk cId="3582018753" sldId="275"/>
        </pc:sldMkLst>
        <pc:spChg chg="mod">
          <ac:chgData name="ĐẶNG HỮU QUANG" userId="4aa67fec-5b50-4570-859e-796ac31e565a" providerId="ADAL" clId="{F282EF02-A0A7-4F66-BD0F-27FBED275357}" dt="2025-04-16T01:28:06.883" v="512" actId="1076"/>
          <ac:spMkLst>
            <pc:docMk/>
            <pc:sldMk cId="3582018753" sldId="275"/>
            <ac:spMk id="17" creationId="{00000000-0000-0000-0000-000000000000}"/>
          </ac:spMkLst>
        </pc:spChg>
        <pc:spChg chg="mod">
          <ac:chgData name="ĐẶNG HỮU QUANG" userId="4aa67fec-5b50-4570-859e-796ac31e565a" providerId="ADAL" clId="{F282EF02-A0A7-4F66-BD0F-27FBED275357}" dt="2025-04-20T12:39:06.114" v="648" actId="20577"/>
          <ac:spMkLst>
            <pc:docMk/>
            <pc:sldMk cId="3582018753" sldId="275"/>
            <ac:spMk id="18" creationId="{00000000-0000-0000-0000-000000000000}"/>
          </ac:spMkLst>
        </pc:spChg>
      </pc:sldChg>
      <pc:sldChg chg="addSp delSp modSp mod">
        <pc:chgData name="ĐẶNG HỮU QUANG" userId="4aa67fec-5b50-4570-859e-796ac31e565a" providerId="ADAL" clId="{F282EF02-A0A7-4F66-BD0F-27FBED275357}" dt="2025-04-16T01:35:29.723" v="623" actId="1076"/>
        <pc:sldMkLst>
          <pc:docMk/>
          <pc:sldMk cId="4287142877" sldId="277"/>
        </pc:sldMkLst>
        <pc:spChg chg="add mod">
          <ac:chgData name="ĐẶNG HỮU QUANG" userId="4aa67fec-5b50-4570-859e-796ac31e565a" providerId="ADAL" clId="{F282EF02-A0A7-4F66-BD0F-27FBED275357}" dt="2025-04-16T01:35:29.723" v="623" actId="1076"/>
          <ac:spMkLst>
            <pc:docMk/>
            <pc:sldMk cId="4287142877" sldId="277"/>
            <ac:spMk id="16" creationId="{CB79C981-FC1C-434F-6F26-215861CC721A}"/>
          </ac:spMkLst>
        </pc:spChg>
        <pc:spChg chg="mod">
          <ac:chgData name="ĐẶNG HỮU QUANG" userId="4aa67fec-5b50-4570-859e-796ac31e565a" providerId="ADAL" clId="{F282EF02-A0A7-4F66-BD0F-27FBED275357}" dt="2025-04-16T01:35:22.219" v="619" actId="1076"/>
          <ac:spMkLst>
            <pc:docMk/>
            <pc:sldMk cId="4287142877" sldId="277"/>
            <ac:spMk id="17" creationId="{8BC3A732-C0D1-DF0D-74F2-EAE1DE607C07}"/>
          </ac:spMkLst>
        </pc:spChg>
        <pc:spChg chg="mod">
          <ac:chgData name="ĐẶNG HỮU QUANG" userId="4aa67fec-5b50-4570-859e-796ac31e565a" providerId="ADAL" clId="{F282EF02-A0A7-4F66-BD0F-27FBED275357}" dt="2025-04-16T01:35:14.219" v="618" actId="1076"/>
          <ac:spMkLst>
            <pc:docMk/>
            <pc:sldMk cId="4287142877" sldId="277"/>
            <ac:spMk id="27" creationId="{00000000-0000-0000-0000-000000000000}"/>
          </ac:spMkLst>
        </pc:spChg>
      </pc:sldChg>
      <pc:sldChg chg="addSp delSp modSp mod">
        <pc:chgData name="ĐẶNG HỮU QUANG" userId="4aa67fec-5b50-4570-859e-796ac31e565a" providerId="ADAL" clId="{F282EF02-A0A7-4F66-BD0F-27FBED275357}" dt="2025-04-20T12:41:25.729" v="706" actId="20577"/>
        <pc:sldMkLst>
          <pc:docMk/>
          <pc:sldMk cId="410054674" sldId="283"/>
        </pc:sldMkLst>
        <pc:spChg chg="add mod">
          <ac:chgData name="ĐẶNG HỮU QUANG" userId="4aa67fec-5b50-4570-859e-796ac31e565a" providerId="ADAL" clId="{F282EF02-A0A7-4F66-BD0F-27FBED275357}" dt="2025-04-20T12:41:19.693" v="701" actId="20577"/>
          <ac:spMkLst>
            <pc:docMk/>
            <pc:sldMk cId="410054674" sldId="283"/>
            <ac:spMk id="6" creationId="{DFE5EFB7-47E9-3998-AE53-A6FB1BE79923}"/>
          </ac:spMkLst>
        </pc:spChg>
        <pc:spChg chg="add del mod">
          <ac:chgData name="ĐẶNG HỮU QUANG" userId="4aa67fec-5b50-4570-859e-796ac31e565a" providerId="ADAL" clId="{F282EF02-A0A7-4F66-BD0F-27FBED275357}" dt="2025-04-20T12:41:25.729" v="706" actId="20577"/>
          <ac:spMkLst>
            <pc:docMk/>
            <pc:sldMk cId="410054674" sldId="283"/>
            <ac:spMk id="33" creationId="{07ADD883-AA8D-CBD7-30E5-33B239A46332}"/>
          </ac:spMkLst>
        </pc:spChg>
      </pc:sldChg>
      <pc:sldChg chg="addSp delSp modSp mod">
        <pc:chgData name="ĐẶNG HỮU QUANG" userId="4aa67fec-5b50-4570-859e-796ac31e565a" providerId="ADAL" clId="{F282EF02-A0A7-4F66-BD0F-27FBED275357}" dt="2025-04-16T01:36:01.826" v="637" actId="1076"/>
        <pc:sldMkLst>
          <pc:docMk/>
          <pc:sldMk cId="2583230556" sldId="284"/>
        </pc:sldMkLst>
        <pc:spChg chg="mod">
          <ac:chgData name="ĐẶNG HỮU QUANG" userId="4aa67fec-5b50-4570-859e-796ac31e565a" providerId="ADAL" clId="{F282EF02-A0A7-4F66-BD0F-27FBED275357}" dt="2025-04-16T01:36:01.826" v="637" actId="1076"/>
          <ac:spMkLst>
            <pc:docMk/>
            <pc:sldMk cId="2583230556" sldId="284"/>
            <ac:spMk id="16" creationId="{4FE62C5E-384C-95F0-EAD3-23F8B33638B6}"/>
          </ac:spMkLst>
        </pc:spChg>
        <pc:spChg chg="mod">
          <ac:chgData name="ĐẶNG HỮU QUANG" userId="4aa67fec-5b50-4570-859e-796ac31e565a" providerId="ADAL" clId="{F282EF02-A0A7-4F66-BD0F-27FBED275357}" dt="2025-04-16T01:35:51.203" v="635" actId="1076"/>
          <ac:spMkLst>
            <pc:docMk/>
            <pc:sldMk cId="2583230556" sldId="284"/>
            <ac:spMk id="17" creationId="{90B242C4-BD6E-A21A-13CB-F2EA97B05BB8}"/>
          </ac:spMkLst>
        </pc:spChg>
        <pc:spChg chg="add mod">
          <ac:chgData name="ĐẶNG HỮU QUANG" userId="4aa67fec-5b50-4570-859e-796ac31e565a" providerId="ADAL" clId="{F282EF02-A0A7-4F66-BD0F-27FBED275357}" dt="2025-04-16T01:35:58.371" v="636" actId="1076"/>
          <ac:spMkLst>
            <pc:docMk/>
            <pc:sldMk cId="2583230556" sldId="284"/>
            <ac:spMk id="18" creationId="{F7B766F0-CCBF-F16A-F59A-3A49A753A7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0B201-9717-4C94-8241-58BE062B7B5B}" type="datetimeFigureOut">
              <a:rPr lang="en-ID" smtClean="0"/>
              <a:t>4/21/2025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2AD90-3FBC-402D-887B-C3B48EB3152B}" type="slidenum">
              <a:rPr lang="en-ID" smtClean="0"/>
              <a:t>‹#›</a:t>
            </a:fld>
            <a:endParaRPr lang="en-ID"/>
          </a:p>
        </p:txBody>
      </p:sp>
    </p:spTree>
    <p:extLst>
      <p:ext uri="{BB962C8B-B14F-4D97-AF65-F5344CB8AC3E}">
        <p14:creationId xmlns:p14="http://schemas.microsoft.com/office/powerpoint/2010/main" val="365563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FILE MẸ-&gt; ke hoạch -&gt; kế HOẠCH THÁNG 2 -&gt; ghi mục tiêu, nội dung giáo dục và hình thức tổ chức </a:t>
            </a:r>
            <a:endParaRPr lang="en-ID" dirty="0"/>
          </a:p>
        </p:txBody>
      </p:sp>
      <p:sp>
        <p:nvSpPr>
          <p:cNvPr id="4" name="Slide Number Placeholder 3"/>
          <p:cNvSpPr>
            <a:spLocks noGrp="1"/>
          </p:cNvSpPr>
          <p:nvPr>
            <p:ph type="sldNum" sz="quarter" idx="5"/>
          </p:nvPr>
        </p:nvSpPr>
        <p:spPr/>
        <p:txBody>
          <a:bodyPr/>
          <a:lstStyle/>
          <a:p>
            <a:fld id="{E8D2AD90-3FBC-402D-887B-C3B48EB3152B}" type="slidenum">
              <a:rPr lang="en-ID" smtClean="0"/>
              <a:t>4</a:t>
            </a:fld>
            <a:endParaRPr lang="en-ID"/>
          </a:p>
        </p:txBody>
      </p:sp>
    </p:spTree>
    <p:extLst>
      <p:ext uri="{BB962C8B-B14F-4D97-AF65-F5344CB8AC3E}">
        <p14:creationId xmlns:p14="http://schemas.microsoft.com/office/powerpoint/2010/main" val="3433108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FILE MẸ-&gt; ke hoạch -&gt; kế HOẠCH THÁNG 2 -&gt; ghi mục tiêu, nội dung giáo dục và hình thức tổ chức </a:t>
            </a:r>
            <a:endParaRPr lang="en-ID" dirty="0"/>
          </a:p>
          <a:p>
            <a:endParaRPr lang="en-ID" dirty="0"/>
          </a:p>
        </p:txBody>
      </p:sp>
      <p:sp>
        <p:nvSpPr>
          <p:cNvPr id="4" name="Slide Number Placeholder 3"/>
          <p:cNvSpPr>
            <a:spLocks noGrp="1"/>
          </p:cNvSpPr>
          <p:nvPr>
            <p:ph type="sldNum" sz="quarter" idx="5"/>
          </p:nvPr>
        </p:nvSpPr>
        <p:spPr/>
        <p:txBody>
          <a:bodyPr/>
          <a:lstStyle/>
          <a:p>
            <a:fld id="{E8D2AD90-3FBC-402D-887B-C3B48EB3152B}" type="slidenum">
              <a:rPr lang="en-ID" smtClean="0"/>
              <a:t>5</a:t>
            </a:fld>
            <a:endParaRPr lang="en-ID"/>
          </a:p>
        </p:txBody>
      </p:sp>
    </p:spTree>
    <p:extLst>
      <p:ext uri="{BB962C8B-B14F-4D97-AF65-F5344CB8AC3E}">
        <p14:creationId xmlns:p14="http://schemas.microsoft.com/office/powerpoint/2010/main" val="298645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FILE MẸ-&gt; ke hoạch -&gt; kế HOẠCH THÁNG 2 </a:t>
            </a:r>
            <a:r>
              <a:rPr lang="vi-VN"/>
              <a:t>-&gt; ghi kế hoạch tổ chức HĐVC GHI 3 TRÒ CHƠI </a:t>
            </a:r>
            <a:endParaRPr lang="en-ID" dirty="0"/>
          </a:p>
        </p:txBody>
      </p:sp>
      <p:sp>
        <p:nvSpPr>
          <p:cNvPr id="4" name="Slide Number Placeholder 3"/>
          <p:cNvSpPr>
            <a:spLocks noGrp="1"/>
          </p:cNvSpPr>
          <p:nvPr>
            <p:ph type="sldNum" sz="quarter" idx="5"/>
          </p:nvPr>
        </p:nvSpPr>
        <p:spPr/>
        <p:txBody>
          <a:bodyPr/>
          <a:lstStyle/>
          <a:p>
            <a:fld id="{E8D2AD90-3FBC-402D-887B-C3B48EB3152B}" type="slidenum">
              <a:rPr lang="en-ID" smtClean="0"/>
              <a:t>18</a:t>
            </a:fld>
            <a:endParaRPr lang="en-ID"/>
          </a:p>
        </p:txBody>
      </p:sp>
    </p:spTree>
    <p:extLst>
      <p:ext uri="{BB962C8B-B14F-4D97-AF65-F5344CB8AC3E}">
        <p14:creationId xmlns:p14="http://schemas.microsoft.com/office/powerpoint/2010/main" val="270485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68.svg"/><Relationship Id="rId2" Type="http://schemas.openxmlformats.org/officeDocument/2006/relationships/image" Target="../media/image30.jpeg"/><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34.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68.svg"/><Relationship Id="rId2" Type="http://schemas.openxmlformats.org/officeDocument/2006/relationships/image" Target="../media/image30.jpeg"/><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34.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4.svg"/><Relationship Id="rId18" Type="http://schemas.openxmlformats.org/officeDocument/2006/relationships/image" Target="../media/image47.png"/><Relationship Id="rId3" Type="http://schemas.openxmlformats.org/officeDocument/2006/relationships/image" Target="../media/image74.svg"/><Relationship Id="rId21" Type="http://schemas.openxmlformats.org/officeDocument/2006/relationships/image" Target="../media/image92.svg"/><Relationship Id="rId7" Type="http://schemas.openxmlformats.org/officeDocument/2006/relationships/image" Target="../media/image78.svg"/><Relationship Id="rId12" Type="http://schemas.openxmlformats.org/officeDocument/2006/relationships/image" Target="../media/image44.png"/><Relationship Id="rId17" Type="http://schemas.openxmlformats.org/officeDocument/2006/relationships/image" Target="../media/image88.svg"/><Relationship Id="rId25" Type="http://schemas.openxmlformats.org/officeDocument/2006/relationships/image" Target="../media/image96.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2.svg"/><Relationship Id="rId24" Type="http://schemas.openxmlformats.org/officeDocument/2006/relationships/image" Target="../media/image50.pn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svg"/><Relationship Id="rId10" Type="http://schemas.openxmlformats.org/officeDocument/2006/relationships/image" Target="../media/image43.png"/><Relationship Id="rId19" Type="http://schemas.openxmlformats.org/officeDocument/2006/relationships/image" Target="../media/image90.svg"/><Relationship Id="rId4" Type="http://schemas.openxmlformats.org/officeDocument/2006/relationships/image" Target="../media/image40.png"/><Relationship Id="rId9" Type="http://schemas.openxmlformats.org/officeDocument/2006/relationships/image" Target="../media/image80.svg"/><Relationship Id="rId14" Type="http://schemas.openxmlformats.org/officeDocument/2006/relationships/image" Target="../media/image45.png"/><Relationship Id="rId22"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6.svg"/><Relationship Id="rId18" Type="http://schemas.openxmlformats.org/officeDocument/2006/relationships/image" Target="../media/image58.png"/><Relationship Id="rId3" Type="http://schemas.openxmlformats.org/officeDocument/2006/relationships/image" Target="../media/image74.svg"/><Relationship Id="rId21" Type="http://schemas.openxmlformats.org/officeDocument/2006/relationships/image" Target="../media/image114.svg"/><Relationship Id="rId7" Type="http://schemas.openxmlformats.org/officeDocument/2006/relationships/image" Target="../media/image100.svg"/><Relationship Id="rId12" Type="http://schemas.openxmlformats.org/officeDocument/2006/relationships/image" Target="../media/image55.png"/><Relationship Id="rId17" Type="http://schemas.openxmlformats.org/officeDocument/2006/relationships/image" Target="../media/image110.svg"/><Relationship Id="rId25" Type="http://schemas.openxmlformats.org/officeDocument/2006/relationships/image" Target="../media/image118.svg"/><Relationship Id="rId2" Type="http://schemas.openxmlformats.org/officeDocument/2006/relationships/image" Target="../media/image39.pn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04.svg"/><Relationship Id="rId24" Type="http://schemas.openxmlformats.org/officeDocument/2006/relationships/image" Target="../media/image61.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svg"/><Relationship Id="rId10" Type="http://schemas.openxmlformats.org/officeDocument/2006/relationships/image" Target="../media/image54.png"/><Relationship Id="rId19" Type="http://schemas.openxmlformats.org/officeDocument/2006/relationships/image" Target="../media/image112.svg"/><Relationship Id="rId4" Type="http://schemas.openxmlformats.org/officeDocument/2006/relationships/image" Target="../media/image51.png"/><Relationship Id="rId9" Type="http://schemas.openxmlformats.org/officeDocument/2006/relationships/image" Target="../media/image102.svg"/><Relationship Id="rId14" Type="http://schemas.openxmlformats.org/officeDocument/2006/relationships/image" Target="../media/image56.png"/><Relationship Id="rId22"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4.svg"/><Relationship Id="rId18" Type="http://schemas.openxmlformats.org/officeDocument/2006/relationships/image" Target="../media/image47.png"/><Relationship Id="rId3" Type="http://schemas.openxmlformats.org/officeDocument/2006/relationships/image" Target="../media/image74.svg"/><Relationship Id="rId21" Type="http://schemas.openxmlformats.org/officeDocument/2006/relationships/image" Target="../media/image92.svg"/><Relationship Id="rId7" Type="http://schemas.openxmlformats.org/officeDocument/2006/relationships/image" Target="../media/image78.svg"/><Relationship Id="rId12" Type="http://schemas.openxmlformats.org/officeDocument/2006/relationships/image" Target="../media/image44.png"/><Relationship Id="rId17" Type="http://schemas.openxmlformats.org/officeDocument/2006/relationships/image" Target="../media/image88.svg"/><Relationship Id="rId25" Type="http://schemas.openxmlformats.org/officeDocument/2006/relationships/image" Target="../media/image96.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2.svg"/><Relationship Id="rId24" Type="http://schemas.openxmlformats.org/officeDocument/2006/relationships/image" Target="../media/image50.pn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svg"/><Relationship Id="rId10" Type="http://schemas.openxmlformats.org/officeDocument/2006/relationships/image" Target="../media/image43.png"/><Relationship Id="rId19" Type="http://schemas.openxmlformats.org/officeDocument/2006/relationships/image" Target="../media/image90.svg"/><Relationship Id="rId4" Type="http://schemas.openxmlformats.org/officeDocument/2006/relationships/image" Target="../media/image40.png"/><Relationship Id="rId9" Type="http://schemas.openxmlformats.org/officeDocument/2006/relationships/image" Target="../media/image80.svg"/><Relationship Id="rId14" Type="http://schemas.openxmlformats.org/officeDocument/2006/relationships/image" Target="../media/image45.png"/><Relationship Id="rId22"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6.svg"/><Relationship Id="rId18" Type="http://schemas.openxmlformats.org/officeDocument/2006/relationships/image" Target="../media/image58.png"/><Relationship Id="rId3" Type="http://schemas.openxmlformats.org/officeDocument/2006/relationships/image" Target="../media/image74.svg"/><Relationship Id="rId21" Type="http://schemas.openxmlformats.org/officeDocument/2006/relationships/image" Target="../media/image114.svg"/><Relationship Id="rId7" Type="http://schemas.openxmlformats.org/officeDocument/2006/relationships/image" Target="../media/image100.svg"/><Relationship Id="rId12" Type="http://schemas.openxmlformats.org/officeDocument/2006/relationships/image" Target="../media/image55.png"/><Relationship Id="rId17" Type="http://schemas.openxmlformats.org/officeDocument/2006/relationships/image" Target="../media/image110.svg"/><Relationship Id="rId25" Type="http://schemas.openxmlformats.org/officeDocument/2006/relationships/image" Target="../media/image118.svg"/><Relationship Id="rId2" Type="http://schemas.openxmlformats.org/officeDocument/2006/relationships/image" Target="../media/image39.pn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04.svg"/><Relationship Id="rId24" Type="http://schemas.openxmlformats.org/officeDocument/2006/relationships/image" Target="../media/image61.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svg"/><Relationship Id="rId10" Type="http://schemas.openxmlformats.org/officeDocument/2006/relationships/image" Target="../media/image54.png"/><Relationship Id="rId19" Type="http://schemas.openxmlformats.org/officeDocument/2006/relationships/image" Target="../media/image112.svg"/><Relationship Id="rId4" Type="http://schemas.openxmlformats.org/officeDocument/2006/relationships/image" Target="../media/image51.png"/><Relationship Id="rId9" Type="http://schemas.openxmlformats.org/officeDocument/2006/relationships/image" Target="../media/image102.svg"/><Relationship Id="rId14" Type="http://schemas.openxmlformats.org/officeDocument/2006/relationships/image" Target="../media/image56.png"/><Relationship Id="rId22"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6.svg"/><Relationship Id="rId18" Type="http://schemas.openxmlformats.org/officeDocument/2006/relationships/image" Target="../media/image58.png"/><Relationship Id="rId3" Type="http://schemas.openxmlformats.org/officeDocument/2006/relationships/image" Target="../media/image74.svg"/><Relationship Id="rId21" Type="http://schemas.openxmlformats.org/officeDocument/2006/relationships/image" Target="../media/image114.svg"/><Relationship Id="rId7" Type="http://schemas.openxmlformats.org/officeDocument/2006/relationships/image" Target="../media/image100.svg"/><Relationship Id="rId12" Type="http://schemas.openxmlformats.org/officeDocument/2006/relationships/image" Target="../media/image55.png"/><Relationship Id="rId17" Type="http://schemas.openxmlformats.org/officeDocument/2006/relationships/image" Target="../media/image110.svg"/><Relationship Id="rId25" Type="http://schemas.openxmlformats.org/officeDocument/2006/relationships/image" Target="../media/image118.svg"/><Relationship Id="rId2" Type="http://schemas.openxmlformats.org/officeDocument/2006/relationships/image" Target="../media/image39.pn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04.svg"/><Relationship Id="rId24" Type="http://schemas.openxmlformats.org/officeDocument/2006/relationships/image" Target="../media/image61.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svg"/><Relationship Id="rId10" Type="http://schemas.openxmlformats.org/officeDocument/2006/relationships/image" Target="../media/image54.png"/><Relationship Id="rId19" Type="http://schemas.openxmlformats.org/officeDocument/2006/relationships/image" Target="../media/image112.svg"/><Relationship Id="rId4" Type="http://schemas.openxmlformats.org/officeDocument/2006/relationships/image" Target="../media/image51.png"/><Relationship Id="rId9" Type="http://schemas.openxmlformats.org/officeDocument/2006/relationships/image" Target="../media/image102.svg"/><Relationship Id="rId14" Type="http://schemas.openxmlformats.org/officeDocument/2006/relationships/image" Target="../media/image56.png"/><Relationship Id="rId22"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7.svg"/><Relationship Id="rId18" Type="http://schemas.openxmlformats.org/officeDocument/2006/relationships/image" Target="../media/image66.png"/><Relationship Id="rId3" Type="http://schemas.openxmlformats.org/officeDocument/2006/relationships/image" Target="../media/image74.svg"/><Relationship Id="rId7" Type="http://schemas.openxmlformats.org/officeDocument/2006/relationships/image" Target="../media/image122.svg"/><Relationship Id="rId12" Type="http://schemas.openxmlformats.org/officeDocument/2006/relationships/image" Target="../media/image19.png"/><Relationship Id="rId17" Type="http://schemas.openxmlformats.org/officeDocument/2006/relationships/image" Target="../media/image86.svg"/><Relationship Id="rId2" Type="http://schemas.openxmlformats.org/officeDocument/2006/relationships/image" Target="../media/image39.png"/><Relationship Id="rId16" Type="http://schemas.openxmlformats.org/officeDocument/2006/relationships/image" Target="../media/image45.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24.svg"/><Relationship Id="rId5" Type="http://schemas.openxmlformats.org/officeDocument/2006/relationships/image" Target="../media/image120.svg"/><Relationship Id="rId15" Type="http://schemas.openxmlformats.org/officeDocument/2006/relationships/image" Target="../media/image126.svg"/><Relationship Id="rId10" Type="http://schemas.openxmlformats.org/officeDocument/2006/relationships/image" Target="../media/image64.png"/><Relationship Id="rId19" Type="http://schemas.openxmlformats.org/officeDocument/2006/relationships/image" Target="../media/image128.svg"/><Relationship Id="rId4" Type="http://schemas.openxmlformats.org/officeDocument/2006/relationships/image" Target="../media/image62.png"/><Relationship Id="rId9" Type="http://schemas.openxmlformats.org/officeDocument/2006/relationships/image" Target="../media/image112.svg"/><Relationship Id="rId1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139.svg"/><Relationship Id="rId2" Type="http://schemas.openxmlformats.org/officeDocument/2006/relationships/notesSlide" Target="../notesSlides/notesSlide3.xml"/><Relationship Id="rId16" Type="http://schemas.openxmlformats.org/officeDocument/2006/relationships/image" Target="../media/image143.sv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72.png"/><Relationship Id="rId5" Type="http://schemas.openxmlformats.org/officeDocument/2006/relationships/image" Target="../media/image69.png"/><Relationship Id="rId15" Type="http://schemas.openxmlformats.org/officeDocument/2006/relationships/image" Target="../media/image74.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71.png"/><Relationship Id="rId14" Type="http://schemas.openxmlformats.org/officeDocument/2006/relationships/image" Target="../media/image141.sv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5.svg"/><Relationship Id="rId7" Type="http://schemas.openxmlformats.org/officeDocument/2006/relationships/image" Target="../media/image149.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47.svg"/><Relationship Id="rId4" Type="http://schemas.openxmlformats.org/officeDocument/2006/relationships/image" Target="../media/image76.png"/><Relationship Id="rId9" Type="http://schemas.openxmlformats.org/officeDocument/2006/relationships/image" Target="../media/image151.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25.svg"/><Relationship Id="rId4" Type="http://schemas.openxmlformats.org/officeDocument/2006/relationships/image" Target="../media/image23.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9.sv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29.sv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20.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15.png"/><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7.svg"/><Relationship Id="rId24" Type="http://schemas.openxmlformats.org/officeDocument/2006/relationships/image" Target="../media/image26.pn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28"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45.svg"/><Relationship Id="rId31" Type="http://schemas.openxmlformats.org/officeDocument/2006/relationships/image" Target="../media/image57.svg"/><Relationship Id="rId4" Type="http://schemas.openxmlformats.org/officeDocument/2006/relationships/image" Target="../media/image16.png"/><Relationship Id="rId9" Type="http://schemas.openxmlformats.org/officeDocument/2006/relationships/image" Target="../media/image35.sv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53.svg"/><Relationship Id="rId30"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rot="-1111954">
            <a:off x="2251339" y="-1104416"/>
            <a:ext cx="14464099" cy="12255037"/>
          </a:xfrm>
          <a:custGeom>
            <a:avLst/>
            <a:gdLst/>
            <a:ahLst/>
            <a:cxnLst/>
            <a:rect l="l" t="t" r="r" b="b"/>
            <a:pathLst>
              <a:path w="14464099" h="12255037">
                <a:moveTo>
                  <a:pt x="0" y="0"/>
                </a:moveTo>
                <a:lnTo>
                  <a:pt x="14464099" y="0"/>
                </a:lnTo>
                <a:lnTo>
                  <a:pt x="14464099" y="12255037"/>
                </a:lnTo>
                <a:lnTo>
                  <a:pt x="0" y="122550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61637" y="1427552"/>
            <a:ext cx="15544909" cy="7830748"/>
          </a:xfrm>
          <a:custGeom>
            <a:avLst/>
            <a:gdLst/>
            <a:ahLst/>
            <a:cxnLst/>
            <a:rect l="l" t="t" r="r" b="b"/>
            <a:pathLst>
              <a:path w="15544909" h="7830748">
                <a:moveTo>
                  <a:pt x="0" y="0"/>
                </a:moveTo>
                <a:lnTo>
                  <a:pt x="15544910" y="0"/>
                </a:lnTo>
                <a:lnTo>
                  <a:pt x="15544910" y="7830748"/>
                </a:lnTo>
                <a:lnTo>
                  <a:pt x="0" y="783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063825">
            <a:off x="1499980" y="6605039"/>
            <a:ext cx="1925370" cy="3229132"/>
          </a:xfrm>
          <a:custGeom>
            <a:avLst/>
            <a:gdLst/>
            <a:ahLst/>
            <a:cxnLst/>
            <a:rect l="l" t="t" r="r" b="b"/>
            <a:pathLst>
              <a:path w="1925370" h="3229132">
                <a:moveTo>
                  <a:pt x="0" y="0"/>
                </a:moveTo>
                <a:lnTo>
                  <a:pt x="1925370" y="0"/>
                </a:lnTo>
                <a:lnTo>
                  <a:pt x="1925370" y="3229132"/>
                </a:lnTo>
                <a:lnTo>
                  <a:pt x="0" y="32291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925703" y="700077"/>
            <a:ext cx="2180844" cy="4114800"/>
          </a:xfrm>
          <a:custGeom>
            <a:avLst/>
            <a:gdLst/>
            <a:ahLst/>
            <a:cxnLst/>
            <a:rect l="l" t="t" r="r" b="b"/>
            <a:pathLst>
              <a:path w="2180844" h="4114800">
                <a:moveTo>
                  <a:pt x="0" y="0"/>
                </a:moveTo>
                <a:lnTo>
                  <a:pt x="2180844" y="0"/>
                </a:lnTo>
                <a:lnTo>
                  <a:pt x="218084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17254">
            <a:off x="15667258" y="7209647"/>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634560">
            <a:off x="-383500" y="113939"/>
            <a:ext cx="4121875" cy="3325644"/>
          </a:xfrm>
          <a:custGeom>
            <a:avLst/>
            <a:gdLst/>
            <a:ahLst/>
            <a:cxnLst/>
            <a:rect l="l" t="t" r="r" b="b"/>
            <a:pathLst>
              <a:path w="4121875" h="3325644">
                <a:moveTo>
                  <a:pt x="0" y="0"/>
                </a:moveTo>
                <a:lnTo>
                  <a:pt x="4121875" y="0"/>
                </a:lnTo>
                <a:lnTo>
                  <a:pt x="4121875" y="3325644"/>
                </a:lnTo>
                <a:lnTo>
                  <a:pt x="0" y="33256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8" name="Group 8"/>
          <p:cNvGrpSpPr/>
          <p:nvPr/>
        </p:nvGrpSpPr>
        <p:grpSpPr>
          <a:xfrm>
            <a:off x="678776" y="3930789"/>
            <a:ext cx="267762" cy="26776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34016" y="8219605"/>
            <a:ext cx="267762" cy="2677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840354" y="8990538"/>
            <a:ext cx="267762" cy="26776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104912" y="9392181"/>
            <a:ext cx="267762" cy="2677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137691" y="760938"/>
            <a:ext cx="267762" cy="2677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3128850" y="700077"/>
            <a:ext cx="267762" cy="2677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7460433" y="3663027"/>
            <a:ext cx="267762" cy="26776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2855101" y="3576858"/>
            <a:ext cx="12957980" cy="2154436"/>
          </a:xfrm>
          <a:prstGeom prst="rect">
            <a:avLst/>
          </a:prstGeom>
        </p:spPr>
        <p:txBody>
          <a:bodyPr wrap="square" lIns="0" tIns="0" rIns="0" bIns="0" rtlCol="0" anchor="t">
            <a:spAutoFit/>
          </a:bodyPr>
          <a:lstStyle/>
          <a:p>
            <a:pPr algn="ctr">
              <a:lnSpc>
                <a:spcPts val="8400"/>
              </a:lnSpc>
            </a:pPr>
            <a:r>
              <a:rPr lang="en-US" sz="6000" b="1" dirty="0">
                <a:solidFill>
                  <a:srgbClr val="E81A13"/>
                </a:solidFill>
                <a:latin typeface="Noto Sans Bold"/>
                <a:ea typeface="Noto Sans Bold"/>
                <a:cs typeface="Noto Sans Bold"/>
                <a:sym typeface="Noto Sans Bold"/>
              </a:rPr>
              <a:t>KẾ HOẠCH CHĂM SÓC - GIÁO DỤC</a:t>
            </a:r>
          </a:p>
          <a:p>
            <a:pPr algn="ctr">
              <a:lnSpc>
                <a:spcPts val="8400"/>
              </a:lnSpc>
            </a:pPr>
            <a:r>
              <a:rPr lang="en-US" sz="6000" b="1" dirty="0">
                <a:solidFill>
                  <a:srgbClr val="E81A13"/>
                </a:solidFill>
                <a:latin typeface="Noto Sans Bold"/>
                <a:ea typeface="Noto Sans Bold"/>
                <a:cs typeface="Noto Sans Bold"/>
                <a:sym typeface="Noto Sans Bold"/>
              </a:rPr>
              <a:t>KHỐI </a:t>
            </a:r>
            <a:r>
              <a:rPr lang="vi-VN" sz="6000" b="1" dirty="0">
                <a:solidFill>
                  <a:srgbClr val="E81A13"/>
                </a:solidFill>
                <a:latin typeface="Noto Sans Bold"/>
                <a:ea typeface="Noto Sans Bold"/>
                <a:cs typeface="Noto Sans Bold"/>
                <a:sym typeface="Noto Sans Bold"/>
              </a:rPr>
              <a:t>CHỒI</a:t>
            </a:r>
            <a:endParaRPr lang="en-US" sz="6000" b="1" dirty="0">
              <a:solidFill>
                <a:srgbClr val="E81A13"/>
              </a:solidFill>
              <a:latin typeface="Noto Sans Bold"/>
              <a:ea typeface="Noto Sans Bold"/>
              <a:cs typeface="Noto Sans Bold"/>
              <a:sym typeface="Noto Sans Bold"/>
            </a:endParaRPr>
          </a:p>
        </p:txBody>
      </p:sp>
      <p:sp>
        <p:nvSpPr>
          <p:cNvPr id="30" name="TextBox 30"/>
          <p:cNvSpPr txBox="1"/>
          <p:nvPr/>
        </p:nvSpPr>
        <p:spPr>
          <a:xfrm>
            <a:off x="7141777" y="7029051"/>
            <a:ext cx="4683222" cy="977319"/>
          </a:xfrm>
          <a:prstGeom prst="rect">
            <a:avLst/>
          </a:prstGeom>
        </p:spPr>
        <p:txBody>
          <a:bodyPr lIns="0" tIns="0" rIns="0" bIns="0" rtlCol="0" anchor="t">
            <a:spAutoFit/>
          </a:bodyPr>
          <a:lstStyle/>
          <a:p>
            <a:pPr algn="ctr">
              <a:lnSpc>
                <a:spcPts val="8399"/>
              </a:lnSpc>
              <a:spcBef>
                <a:spcPct val="0"/>
              </a:spcBef>
            </a:pPr>
            <a:r>
              <a:rPr lang="en-US" sz="5999" dirty="0">
                <a:solidFill>
                  <a:srgbClr val="E81A13"/>
                </a:solidFill>
                <a:latin typeface="Bryndan Write"/>
                <a:ea typeface="Bryndan Write"/>
                <a:cs typeface="Bryndan Write"/>
                <a:sym typeface="Bryndan Write"/>
              </a:rPr>
              <a:t>THÁNG 5</a:t>
            </a:r>
          </a:p>
        </p:txBody>
      </p:sp>
      <p:sp>
        <p:nvSpPr>
          <p:cNvPr id="31" name="TextBox 31"/>
          <p:cNvSpPr txBox="1"/>
          <p:nvPr/>
        </p:nvSpPr>
        <p:spPr>
          <a:xfrm>
            <a:off x="1028700" y="2303451"/>
            <a:ext cx="15544909" cy="755651"/>
          </a:xfrm>
          <a:prstGeom prst="rect">
            <a:avLst/>
          </a:prstGeom>
        </p:spPr>
        <p:txBody>
          <a:bodyPr lIns="0" tIns="0" rIns="0" bIns="0" rtlCol="0" anchor="t">
            <a:spAutoFit/>
          </a:bodyPr>
          <a:lstStyle/>
          <a:p>
            <a:pPr algn="ctr">
              <a:lnSpc>
                <a:spcPts val="5599"/>
              </a:lnSpc>
              <a:spcBef>
                <a:spcPct val="0"/>
              </a:spcBef>
            </a:pPr>
            <a:r>
              <a:rPr lang="en-US" sz="3999">
                <a:solidFill>
                  <a:srgbClr val="8CE4A3"/>
                </a:solidFill>
                <a:latin typeface="Times New Roman"/>
                <a:ea typeface="Times New Roman"/>
                <a:cs typeface="Times New Roman"/>
                <a:sym typeface="Times New Roman"/>
              </a:rPr>
              <a:t>TRƯỜNG MẦM NON RẠNG ĐÔNG 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571265">
            <a:off x="3349058" y="2458240"/>
            <a:ext cx="3600991"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5400000">
            <a:off x="3089262" y="2554669"/>
            <a:ext cx="3479144" cy="491909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5571265">
            <a:off x="11523632" y="2509185"/>
            <a:ext cx="3600991"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5400000">
            <a:off x="11263836" y="2605613"/>
            <a:ext cx="3479144" cy="4919098"/>
          </a:xfrm>
          <a:custGeom>
            <a:avLst/>
            <a:gdLst/>
            <a:ahLst/>
            <a:cxnLst/>
            <a:rect l="l" t="t" r="r" b="b"/>
            <a:pathLst>
              <a:path w="3479144" h="4919098">
                <a:moveTo>
                  <a:pt x="0" y="0"/>
                </a:moveTo>
                <a:lnTo>
                  <a:pt x="3479144" y="0"/>
                </a:lnTo>
                <a:lnTo>
                  <a:pt x="3479144" y="4919098"/>
                </a:lnTo>
                <a:lnTo>
                  <a:pt x="0" y="49190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a:grpSpLocks noChangeAspect="1"/>
          </p:cNvGrpSpPr>
          <p:nvPr/>
        </p:nvGrpSpPr>
        <p:grpSpPr>
          <a:xfrm rot="7897044">
            <a:off x="15053922" y="-6095184"/>
            <a:ext cx="7673339" cy="10444950"/>
            <a:chOff x="0" y="0"/>
            <a:chExt cx="6350000" cy="8643620"/>
          </a:xfrm>
        </p:grpSpPr>
        <p:sp>
          <p:nvSpPr>
            <p:cNvPr id="13" name="Freeform 1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14" name="Freeform 1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5" name="Freeform 15"/>
          <p:cNvSpPr/>
          <p:nvPr/>
        </p:nvSpPr>
        <p:spPr>
          <a:xfrm flipV="1">
            <a:off x="15705227" y="538546"/>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Freeform 18"/>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3"/>
            <a:stretch>
              <a:fillRect/>
            </a:stretch>
          </a:blipFill>
        </p:spPr>
      </p:sp>
      <p:sp>
        <p:nvSpPr>
          <p:cNvPr id="19" name="Freeform 19"/>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4"/>
            <a:stretch>
              <a:fillRect/>
            </a:stretch>
          </a:blipFill>
        </p:spPr>
      </p:sp>
      <p:sp>
        <p:nvSpPr>
          <p:cNvPr id="23" name="TextBox 23"/>
          <p:cNvSpPr txBox="1"/>
          <p:nvPr/>
        </p:nvSpPr>
        <p:spPr>
          <a:xfrm>
            <a:off x="2329462" y="3522136"/>
            <a:ext cx="5098091" cy="3231654"/>
          </a:xfrm>
          <a:prstGeom prst="rect">
            <a:avLst/>
          </a:prstGeom>
        </p:spPr>
        <p:txBody>
          <a:bodyPr wrap="square" lIns="0" tIns="0" rIns="0" bIns="0" rtlCol="0" anchor="t">
            <a:spAutoFit/>
          </a:bodyPr>
          <a:lstStyle/>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Nghe hiểu nội dung  các  câu đơn,  câu  mở  rộng,  câu phức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Bày tò tình cảm, nhu  cầu  và  hiểu  biết  của  bản thân  bằng  các câu  đơn, câu  ghép </a:t>
            </a:r>
            <a:endParaRPr lang="en-US" sz="30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Đọc thơ phù hợp với  độ  tuổi  </a:t>
            </a:r>
          </a:p>
        </p:txBody>
      </p:sp>
      <p:sp>
        <p:nvSpPr>
          <p:cNvPr id="33" name="TextBox 33"/>
          <p:cNvSpPr txBox="1"/>
          <p:nvPr/>
        </p:nvSpPr>
        <p:spPr>
          <a:xfrm>
            <a:off x="10494932" y="3554132"/>
            <a:ext cx="4991702" cy="3231654"/>
          </a:xfrm>
          <a:prstGeom prst="rect">
            <a:avLst/>
          </a:prstGeom>
        </p:spPr>
        <p:txBody>
          <a:bodyPr wrap="square" lIns="0" tIns="0" rIns="0" bIns="0" rtlCol="0" anchor="t">
            <a:spAutoFit/>
          </a:bodyPr>
          <a:lstStyle/>
          <a:p>
            <a:pPr marL="457200" indent="-457200">
              <a:buFont typeface="Wingdings" panose="05000000000000000000" pitchFamily="2" charset="2"/>
              <a:buChar char="§"/>
            </a:pPr>
            <a:r>
              <a:rPr lang="en-ID" sz="3000" dirty="0" err="1">
                <a:latin typeface="Times New Roman" panose="02020603050405020304" pitchFamily="18" charset="0"/>
                <a:cs typeface="Times New Roman" panose="02020603050405020304" pitchFamily="18" charset="0"/>
              </a:rPr>
              <a:t>Kể</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lại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việc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có</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nhiều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tiết</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en-ID" sz="3000" dirty="0" err="1">
                <a:latin typeface="Times New Roman" panose="02020603050405020304" pitchFamily="18" charset="0"/>
                <a:cs typeface="Times New Roman" panose="02020603050405020304" pitchFamily="18" charset="0"/>
              </a:rPr>
              <a:t>Kể</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chuyện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có</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mở</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đầu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kết</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thúc</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vi-VN" sz="3000" dirty="0">
                <a:latin typeface="Times New Roman" panose="02020603050405020304" pitchFamily="18" charset="0"/>
              </a:rPr>
              <a:t>Bày tỏ tình cảm, nhu cầu và hiểu  biết của bản thân bằng các câu  đơn,  câu ghép</a:t>
            </a:r>
          </a:p>
        </p:txBody>
      </p:sp>
      <p:sp>
        <p:nvSpPr>
          <p:cNvPr id="34" name="Freeform 3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5" name="Freeform 3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Freeform 3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7" name="Freeform 3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8" name="TextBox 27"/>
          <p:cNvSpPr txBox="1"/>
          <p:nvPr/>
        </p:nvSpPr>
        <p:spPr>
          <a:xfrm>
            <a:off x="4031518" y="503225"/>
            <a:ext cx="10143844" cy="1304925"/>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err="1">
                <a:ln>
                  <a:noFill/>
                </a:ln>
                <a:solidFill>
                  <a:srgbClr val="FF0000"/>
                </a:solidFill>
                <a:effectLst/>
                <a:uLnTx/>
                <a:uFillTx/>
                <a:latin typeface="Crystal" panose="00000400000000000000" pitchFamily="2" charset="0"/>
                <a:ea typeface="Hatter"/>
                <a:cs typeface="Hatter"/>
                <a:sym typeface="Hatter"/>
              </a:rPr>
              <a:t>Nội</a:t>
            </a:r>
            <a:r>
              <a:rPr kumimoji="0" lang="en-US" sz="7500" b="0" i="0" u="none" strike="noStrike" kern="1200" cap="none" spc="0" normalizeH="0" baseline="0" noProof="0" dirty="0">
                <a:ln>
                  <a:noFill/>
                </a:ln>
                <a:solidFill>
                  <a:srgbClr val="FF0000"/>
                </a:solidFill>
                <a:effectLst/>
                <a:uLnTx/>
                <a:uFillTx/>
                <a:latin typeface="Hatter"/>
                <a:ea typeface="Hatter"/>
                <a:cs typeface="Hatter"/>
                <a:sym typeface="Hatter"/>
              </a:rPr>
              <a:t> </a:t>
            </a:r>
            <a:r>
              <a:rPr kumimoji="0" lang="en-US" sz="7500" b="0" i="0" u="none" strike="noStrike" kern="1200" cap="none" spc="0" normalizeH="0" baseline="0" noProof="0" dirty="0">
                <a:ln>
                  <a:noFill/>
                </a:ln>
                <a:solidFill>
                  <a:srgbClr val="FF0000"/>
                </a:solidFill>
                <a:effectLst/>
                <a:uLnTx/>
                <a:uFillTx/>
                <a:latin typeface="Crystal" panose="00000400000000000000" pitchFamily="2" charset="0"/>
                <a:ea typeface="Hatter"/>
                <a:cs typeface="Hatter"/>
                <a:sym typeface="Hatter"/>
              </a:rPr>
              <a:t>dung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xmlns="" id="{B8A4D9B8-213C-B562-D347-4C131CB426B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9261ED91-1BEB-E509-1316-88567D45E2E8}"/>
              </a:ext>
            </a:extLst>
          </p:cNvPr>
          <p:cNvGrpSpPr>
            <a:grpSpLocks noChangeAspect="1"/>
          </p:cNvGrpSpPr>
          <p:nvPr/>
        </p:nvGrpSpPr>
        <p:grpSpPr>
          <a:xfrm rot="7897044">
            <a:off x="-4439262" y="6578424"/>
            <a:ext cx="7673339" cy="10444950"/>
            <a:chOff x="0" y="0"/>
            <a:chExt cx="6350000" cy="8643620"/>
          </a:xfrm>
        </p:grpSpPr>
        <p:sp>
          <p:nvSpPr>
            <p:cNvPr id="3" name="Freeform 3">
              <a:extLst>
                <a:ext uri="{FF2B5EF4-FFF2-40B4-BE49-F238E27FC236}">
                  <a16:creationId xmlns:a16="http://schemas.microsoft.com/office/drawing/2014/main" xmlns="" id="{F83D5D3F-86C5-81C8-124F-8455E0C8C152}"/>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a:extLst>
                <a:ext uri="{FF2B5EF4-FFF2-40B4-BE49-F238E27FC236}">
                  <a16:creationId xmlns:a16="http://schemas.microsoft.com/office/drawing/2014/main" xmlns="" id="{22ACA748-1DD9-0D5E-5E2D-A7700058697E}"/>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a:extLst>
              <a:ext uri="{FF2B5EF4-FFF2-40B4-BE49-F238E27FC236}">
                <a16:creationId xmlns:a16="http://schemas.microsoft.com/office/drawing/2014/main" xmlns="" id="{9BC49A5A-25AD-B65E-3609-1B5F443F5B08}"/>
              </a:ext>
            </a:extLst>
          </p:cNvPr>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a:extLst>
              <a:ext uri="{FF2B5EF4-FFF2-40B4-BE49-F238E27FC236}">
                <a16:creationId xmlns:a16="http://schemas.microsoft.com/office/drawing/2014/main" xmlns="" id="{4A6A742F-13A2-39E8-4EC3-3233ED77C852}"/>
              </a:ext>
            </a:extLst>
          </p:cNvPr>
          <p:cNvSpPr/>
          <p:nvPr/>
        </p:nvSpPr>
        <p:spPr>
          <a:xfrm rot="5571265">
            <a:off x="11567085" y="2273479"/>
            <a:ext cx="3600991"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a:extLst>
              <a:ext uri="{FF2B5EF4-FFF2-40B4-BE49-F238E27FC236}">
                <a16:creationId xmlns:a16="http://schemas.microsoft.com/office/drawing/2014/main" xmlns="" id="{81B422B5-63E1-CC4E-F307-72C43BA3D693}"/>
              </a:ext>
            </a:extLst>
          </p:cNvPr>
          <p:cNvSpPr/>
          <p:nvPr/>
        </p:nvSpPr>
        <p:spPr>
          <a:xfrm rot="5400000">
            <a:off x="11307289" y="2369907"/>
            <a:ext cx="3479144" cy="4919098"/>
          </a:xfrm>
          <a:custGeom>
            <a:avLst/>
            <a:gdLst/>
            <a:ahLst/>
            <a:cxnLst/>
            <a:rect l="l" t="t" r="r" b="b"/>
            <a:pathLst>
              <a:path w="3479144" h="4919098">
                <a:moveTo>
                  <a:pt x="0" y="0"/>
                </a:moveTo>
                <a:lnTo>
                  <a:pt x="3479144" y="0"/>
                </a:lnTo>
                <a:lnTo>
                  <a:pt x="3479144" y="4919098"/>
                </a:lnTo>
                <a:lnTo>
                  <a:pt x="0" y="49190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a:extLst>
              <a:ext uri="{FF2B5EF4-FFF2-40B4-BE49-F238E27FC236}">
                <a16:creationId xmlns:a16="http://schemas.microsoft.com/office/drawing/2014/main" xmlns="" id="{9B8F863D-4B9D-3494-CF33-85B8EFEBDAD2}"/>
              </a:ext>
            </a:extLst>
          </p:cNvPr>
          <p:cNvSpPr/>
          <p:nvPr/>
        </p:nvSpPr>
        <p:spPr>
          <a:xfrm rot="5571265">
            <a:off x="3387537" y="2714881"/>
            <a:ext cx="3600991" cy="5091376"/>
          </a:xfrm>
          <a:custGeom>
            <a:avLst/>
            <a:gdLst/>
            <a:ahLst/>
            <a:cxnLst/>
            <a:rect l="l" t="t" r="r" b="b"/>
            <a:pathLst>
              <a:path w="3600991" h="5091376">
                <a:moveTo>
                  <a:pt x="0" y="0"/>
                </a:moveTo>
                <a:lnTo>
                  <a:pt x="3600992" y="0"/>
                </a:lnTo>
                <a:lnTo>
                  <a:pt x="3600992"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a:extLst>
              <a:ext uri="{FF2B5EF4-FFF2-40B4-BE49-F238E27FC236}">
                <a16:creationId xmlns:a16="http://schemas.microsoft.com/office/drawing/2014/main" xmlns="" id="{93360338-D0C9-CBC6-1B25-4E4178F987D5}"/>
              </a:ext>
            </a:extLst>
          </p:cNvPr>
          <p:cNvSpPr/>
          <p:nvPr/>
        </p:nvSpPr>
        <p:spPr>
          <a:xfrm rot="5400000">
            <a:off x="3127741" y="2811310"/>
            <a:ext cx="3479144" cy="491909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a:extLst>
              <a:ext uri="{FF2B5EF4-FFF2-40B4-BE49-F238E27FC236}">
                <a16:creationId xmlns:a16="http://schemas.microsoft.com/office/drawing/2014/main" xmlns="" id="{E7D94B6F-E20E-F314-4C04-2EBDAE857A1C}"/>
              </a:ext>
            </a:extLst>
          </p:cNvPr>
          <p:cNvGrpSpPr>
            <a:grpSpLocks noChangeAspect="1"/>
          </p:cNvGrpSpPr>
          <p:nvPr/>
        </p:nvGrpSpPr>
        <p:grpSpPr>
          <a:xfrm rot="7897044">
            <a:off x="15053922" y="-6095184"/>
            <a:ext cx="7673339" cy="10444950"/>
            <a:chOff x="0" y="0"/>
            <a:chExt cx="6350000" cy="8643620"/>
          </a:xfrm>
        </p:grpSpPr>
        <p:sp>
          <p:nvSpPr>
            <p:cNvPr id="13" name="Freeform 13">
              <a:extLst>
                <a:ext uri="{FF2B5EF4-FFF2-40B4-BE49-F238E27FC236}">
                  <a16:creationId xmlns:a16="http://schemas.microsoft.com/office/drawing/2014/main" xmlns="" id="{1F91CA37-1066-EA2B-41D3-60E79B3DDEEF}"/>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14" name="Freeform 14">
              <a:extLst>
                <a:ext uri="{FF2B5EF4-FFF2-40B4-BE49-F238E27FC236}">
                  <a16:creationId xmlns:a16="http://schemas.microsoft.com/office/drawing/2014/main" xmlns="" id="{3DE00B85-A528-4055-9C56-A2CB7A02366C}"/>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5" name="Freeform 15">
            <a:extLst>
              <a:ext uri="{FF2B5EF4-FFF2-40B4-BE49-F238E27FC236}">
                <a16:creationId xmlns:a16="http://schemas.microsoft.com/office/drawing/2014/main" xmlns="" id="{2BF0D531-1E46-E05A-81F4-5A11E4DADDA5}"/>
              </a:ext>
            </a:extLst>
          </p:cNvPr>
          <p:cNvSpPr/>
          <p:nvPr/>
        </p:nvSpPr>
        <p:spPr>
          <a:xfrm flipV="1">
            <a:off x="15705227" y="538546"/>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a:extLst>
              <a:ext uri="{FF2B5EF4-FFF2-40B4-BE49-F238E27FC236}">
                <a16:creationId xmlns:a16="http://schemas.microsoft.com/office/drawing/2014/main" xmlns="" id="{1DDCE190-5A5A-5F82-FD45-E120F5511236}"/>
              </a:ext>
            </a:extLst>
          </p:cNvPr>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Freeform 18">
            <a:extLst>
              <a:ext uri="{FF2B5EF4-FFF2-40B4-BE49-F238E27FC236}">
                <a16:creationId xmlns:a16="http://schemas.microsoft.com/office/drawing/2014/main" xmlns="" id="{AFC086F5-4576-4E5F-590C-59E8BD3A1A47}"/>
              </a:ext>
            </a:extLst>
          </p:cNvPr>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3"/>
            <a:stretch>
              <a:fillRect/>
            </a:stretch>
          </a:blipFill>
        </p:spPr>
      </p:sp>
      <p:sp>
        <p:nvSpPr>
          <p:cNvPr id="19" name="Freeform 19">
            <a:extLst>
              <a:ext uri="{FF2B5EF4-FFF2-40B4-BE49-F238E27FC236}">
                <a16:creationId xmlns:a16="http://schemas.microsoft.com/office/drawing/2014/main" xmlns="" id="{CB02780F-54E9-7B39-5F96-50708F079CDF}"/>
              </a:ext>
            </a:extLst>
          </p:cNvPr>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4"/>
            <a:stretch>
              <a:fillRect/>
            </a:stretch>
          </a:blipFill>
        </p:spPr>
      </p:sp>
      <p:sp>
        <p:nvSpPr>
          <p:cNvPr id="33" name="TextBox 33">
            <a:extLst>
              <a:ext uri="{FF2B5EF4-FFF2-40B4-BE49-F238E27FC236}">
                <a16:creationId xmlns:a16="http://schemas.microsoft.com/office/drawing/2014/main" xmlns="" id="{07ADD883-AA8D-CBD7-30E5-33B239A46332}"/>
              </a:ext>
            </a:extLst>
          </p:cNvPr>
          <p:cNvSpPr txBox="1"/>
          <p:nvPr/>
        </p:nvSpPr>
        <p:spPr>
          <a:xfrm>
            <a:off x="10587312" y="3404541"/>
            <a:ext cx="4991702" cy="2585323"/>
          </a:xfrm>
          <a:prstGeom prst="rect">
            <a:avLst/>
          </a:prstGeom>
        </p:spPr>
        <p:txBody>
          <a:bodyPr wrap="square" lIns="0" tIns="0" rIns="0" bIns="0" rtlCol="0" anchor="t">
            <a:spAutoFit/>
          </a:bodyPr>
          <a:lstStyle/>
          <a:p>
            <a:pPr marL="457200" indent="-457200">
              <a:buFont typeface="Wingdings" panose="05000000000000000000" pitchFamily="2" charset="2"/>
              <a:buChar char="§"/>
            </a:pPr>
            <a:r>
              <a:rPr lang="vi-VN" sz="2800" dirty="0">
                <a:latin typeface="Times New Roman" panose="02020603050405020304" pitchFamily="18" charset="0"/>
              </a:rPr>
              <a:t>Đọc thuộc bài thơ phù hợp với  độ tuổi</a:t>
            </a:r>
          </a:p>
          <a:p>
            <a:pPr marL="457200" indent="-457200">
              <a:buFont typeface="Wingdings" panose="05000000000000000000" pitchFamily="2" charset="2"/>
              <a:buChar char="§"/>
            </a:pPr>
            <a:r>
              <a:rPr lang="en-ID" sz="2800" dirty="0" err="1">
                <a:latin typeface="Times New Roman" panose="02020603050405020304" pitchFamily="18" charset="0"/>
              </a:rPr>
              <a:t>Đọc</a:t>
            </a:r>
            <a:r>
              <a:rPr lang="en-ID" sz="2800" dirty="0">
                <a:latin typeface="Times New Roman" panose="02020603050405020304" pitchFamily="18" charset="0"/>
              </a:rPr>
              <a:t> </a:t>
            </a:r>
            <a:r>
              <a:rPr lang="en-ID" sz="2800" dirty="0" err="1">
                <a:latin typeface="Times New Roman" panose="02020603050405020304" pitchFamily="18" charset="0"/>
              </a:rPr>
              <a:t>thuộc</a:t>
            </a:r>
            <a:r>
              <a:rPr lang="en-ID" sz="2800" dirty="0">
                <a:latin typeface="Times New Roman" panose="02020603050405020304" pitchFamily="18" charset="0"/>
              </a:rPr>
              <a:t> ca dao, </a:t>
            </a:r>
            <a:r>
              <a:rPr lang="en-ID" sz="2800" dirty="0" err="1">
                <a:latin typeface="Times New Roman" panose="02020603050405020304" pitchFamily="18" charset="0"/>
              </a:rPr>
              <a:t>đồng</a:t>
            </a:r>
            <a:r>
              <a:rPr lang="en-ID" sz="2800" dirty="0">
                <a:latin typeface="Times New Roman" panose="02020603050405020304" pitchFamily="18" charset="0"/>
              </a:rPr>
              <a:t> dao, </a:t>
            </a:r>
            <a:r>
              <a:rPr lang="en-ID" sz="2800" dirty="0" err="1">
                <a:latin typeface="Times New Roman" panose="02020603050405020304" pitchFamily="18" charset="0"/>
              </a:rPr>
              <a:t>tục</a:t>
            </a:r>
            <a:r>
              <a:rPr lang="en-ID" sz="2800" dirty="0">
                <a:latin typeface="Times New Roman" panose="02020603050405020304" pitchFamily="18" charset="0"/>
              </a:rPr>
              <a:t>  </a:t>
            </a:r>
            <a:r>
              <a:rPr lang="en-ID" sz="2800" dirty="0" err="1">
                <a:latin typeface="Times New Roman" panose="02020603050405020304" pitchFamily="18" charset="0"/>
              </a:rPr>
              <a:t>ngữ</a:t>
            </a:r>
            <a:r>
              <a:rPr lang="en-ID" sz="2800" dirty="0">
                <a:latin typeface="Times New Roman" panose="02020603050405020304" pitchFamily="18" charset="0"/>
              </a:rPr>
              <a:t>, </a:t>
            </a:r>
            <a:r>
              <a:rPr lang="en-ID" sz="2800" dirty="0" err="1">
                <a:latin typeface="Times New Roman" panose="02020603050405020304" pitchFamily="18" charset="0"/>
              </a:rPr>
              <a:t>hò</a:t>
            </a:r>
            <a:r>
              <a:rPr lang="en-ID" sz="2800" dirty="0">
                <a:latin typeface="Times New Roman" panose="02020603050405020304" pitchFamily="18" charset="0"/>
              </a:rPr>
              <a:t> </a:t>
            </a:r>
            <a:r>
              <a:rPr lang="en-ID" sz="2800" dirty="0" err="1">
                <a:latin typeface="Times New Roman" panose="02020603050405020304" pitchFamily="18" charset="0"/>
              </a:rPr>
              <a:t>vè</a:t>
            </a:r>
            <a:r>
              <a:rPr lang="en-ID" sz="2800" dirty="0">
                <a:latin typeface="Times New Roman" panose="02020603050405020304" pitchFamily="18" charset="0"/>
              </a:rPr>
              <a:t> </a:t>
            </a:r>
            <a:r>
              <a:rPr lang="en-ID" sz="2800" dirty="0" err="1">
                <a:latin typeface="Times New Roman" panose="02020603050405020304" pitchFamily="18" charset="0"/>
              </a:rPr>
              <a:t>phù</a:t>
            </a:r>
            <a:r>
              <a:rPr lang="en-ID" sz="2800" dirty="0">
                <a:latin typeface="Times New Roman" panose="02020603050405020304" pitchFamily="18" charset="0"/>
              </a:rPr>
              <a:t> </a:t>
            </a:r>
            <a:r>
              <a:rPr lang="en-ID" sz="2800" dirty="0" err="1">
                <a:latin typeface="Times New Roman" panose="02020603050405020304" pitchFamily="18" charset="0"/>
              </a:rPr>
              <a:t>hợp</a:t>
            </a:r>
            <a:r>
              <a:rPr lang="en-ID" sz="2800" dirty="0">
                <a:latin typeface="Times New Roman" panose="02020603050405020304" pitchFamily="18" charset="0"/>
              </a:rPr>
              <a:t> </a:t>
            </a:r>
            <a:r>
              <a:rPr lang="en-ID" sz="2800" dirty="0" err="1">
                <a:latin typeface="Times New Roman" panose="02020603050405020304" pitchFamily="18" charset="0"/>
              </a:rPr>
              <a:t>với</a:t>
            </a:r>
            <a:r>
              <a:rPr lang="en-ID" sz="2800" dirty="0">
                <a:latin typeface="Times New Roman" panose="02020603050405020304" pitchFamily="18" charset="0"/>
              </a:rPr>
              <a:t> </a:t>
            </a:r>
            <a:r>
              <a:rPr lang="en-ID" sz="2800" dirty="0" err="1">
                <a:latin typeface="Times New Roman" panose="02020603050405020304" pitchFamily="18" charset="0"/>
              </a:rPr>
              <a:t>độ</a:t>
            </a:r>
            <a:r>
              <a:rPr lang="en-ID" sz="2800" dirty="0">
                <a:latin typeface="Times New Roman" panose="02020603050405020304" pitchFamily="18" charset="0"/>
              </a:rPr>
              <a:t>  </a:t>
            </a:r>
            <a:r>
              <a:rPr lang="en-ID" sz="2800" dirty="0" err="1">
                <a:latin typeface="Times New Roman" panose="02020603050405020304" pitchFamily="18" charset="0"/>
              </a:rPr>
              <a:t>tuổi</a:t>
            </a:r>
            <a:r>
              <a:rPr lang="en-ID" sz="2800" dirty="0">
                <a:latin typeface="Times New Roman" panose="02020603050405020304" pitchFamily="18" charset="0"/>
              </a:rPr>
              <a:t> </a:t>
            </a:r>
          </a:p>
          <a:p>
            <a:pPr marL="457200" indent="-457200">
              <a:buFont typeface="Wingdings" panose="05000000000000000000" pitchFamily="2" charset="2"/>
              <a:buChar char="§"/>
            </a:pPr>
            <a:r>
              <a:rPr lang="en-ID" sz="2800" dirty="0" err="1">
                <a:latin typeface="Times New Roman" panose="02020603050405020304" pitchFamily="18" charset="0"/>
              </a:rPr>
              <a:t>Kể</a:t>
            </a:r>
            <a:r>
              <a:rPr lang="en-ID" sz="2800" dirty="0">
                <a:latin typeface="Times New Roman" panose="02020603050405020304" pitchFamily="18" charset="0"/>
              </a:rPr>
              <a:t> </a:t>
            </a:r>
            <a:r>
              <a:rPr lang="en-ID" sz="2800" dirty="0" err="1">
                <a:latin typeface="Times New Roman" panose="02020603050405020304" pitchFamily="18" charset="0"/>
              </a:rPr>
              <a:t>lại</a:t>
            </a:r>
            <a:r>
              <a:rPr lang="en-ID" sz="2800" dirty="0">
                <a:latin typeface="Times New Roman" panose="02020603050405020304" pitchFamily="18" charset="0"/>
              </a:rPr>
              <a:t> </a:t>
            </a:r>
            <a:r>
              <a:rPr lang="en-ID" sz="2800" dirty="0" err="1">
                <a:latin typeface="Times New Roman" panose="02020603050405020304" pitchFamily="18" charset="0"/>
              </a:rPr>
              <a:t>sự</a:t>
            </a:r>
            <a:r>
              <a:rPr lang="en-ID" sz="2800" dirty="0">
                <a:latin typeface="Times New Roman" panose="02020603050405020304" pitchFamily="18" charset="0"/>
              </a:rPr>
              <a:t> </a:t>
            </a:r>
            <a:r>
              <a:rPr lang="en-ID" sz="2800" dirty="0" err="1">
                <a:latin typeface="Times New Roman" panose="02020603050405020304" pitchFamily="18" charset="0"/>
              </a:rPr>
              <a:t>việc</a:t>
            </a:r>
            <a:r>
              <a:rPr lang="en-ID" sz="2800" dirty="0">
                <a:latin typeface="Times New Roman" panose="02020603050405020304" pitchFamily="18" charset="0"/>
              </a:rPr>
              <a:t> </a:t>
            </a:r>
            <a:r>
              <a:rPr lang="en-ID" sz="2800" dirty="0" err="1">
                <a:latin typeface="Times New Roman" panose="02020603050405020304" pitchFamily="18" charset="0"/>
              </a:rPr>
              <a:t>có</a:t>
            </a:r>
            <a:r>
              <a:rPr lang="en-ID" sz="2800" dirty="0">
                <a:latin typeface="Times New Roman" panose="02020603050405020304" pitchFamily="18" charset="0"/>
              </a:rPr>
              <a:t> </a:t>
            </a:r>
            <a:r>
              <a:rPr lang="en-ID" sz="2800" dirty="0" err="1">
                <a:latin typeface="Times New Roman" panose="02020603050405020304" pitchFamily="18" charset="0"/>
              </a:rPr>
              <a:t>nhiều</a:t>
            </a:r>
            <a:r>
              <a:rPr lang="en-ID" sz="2800" dirty="0">
                <a:latin typeface="Times New Roman" panose="02020603050405020304" pitchFamily="18" charset="0"/>
              </a:rPr>
              <a:t> </a:t>
            </a:r>
            <a:r>
              <a:rPr lang="en-ID" sz="2800" dirty="0" err="1">
                <a:latin typeface="Times New Roman" panose="02020603050405020304" pitchFamily="18" charset="0"/>
              </a:rPr>
              <a:t>tình</a:t>
            </a:r>
            <a:r>
              <a:rPr lang="en-ID" sz="2800" dirty="0">
                <a:latin typeface="Times New Roman" panose="02020603050405020304" pitchFamily="18" charset="0"/>
              </a:rPr>
              <a:t> </a:t>
            </a:r>
            <a:r>
              <a:rPr lang="en-ID" sz="2800" dirty="0" err="1">
                <a:latin typeface="Times New Roman" panose="02020603050405020304" pitchFamily="18" charset="0"/>
              </a:rPr>
              <a:t>tiết</a:t>
            </a:r>
            <a:endParaRPr lang="en-ID" sz="2800" dirty="0">
              <a:latin typeface="Times New Roman" panose="02020603050405020304" pitchFamily="18" charset="0"/>
            </a:endParaRPr>
          </a:p>
        </p:txBody>
      </p:sp>
      <p:sp>
        <p:nvSpPr>
          <p:cNvPr id="34" name="Freeform 34">
            <a:extLst>
              <a:ext uri="{FF2B5EF4-FFF2-40B4-BE49-F238E27FC236}">
                <a16:creationId xmlns:a16="http://schemas.microsoft.com/office/drawing/2014/main" xmlns="" id="{BB87C024-1D8F-5155-A723-0D436D662593}"/>
              </a:ext>
            </a:extLst>
          </p:cNvPr>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5" name="Freeform 35">
            <a:extLst>
              <a:ext uri="{FF2B5EF4-FFF2-40B4-BE49-F238E27FC236}">
                <a16:creationId xmlns:a16="http://schemas.microsoft.com/office/drawing/2014/main" xmlns="" id="{A0255AF3-0F5B-0072-5E52-C7639287B8B3}"/>
              </a:ext>
            </a:extLst>
          </p:cNvPr>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Freeform 36">
            <a:extLst>
              <a:ext uri="{FF2B5EF4-FFF2-40B4-BE49-F238E27FC236}">
                <a16:creationId xmlns:a16="http://schemas.microsoft.com/office/drawing/2014/main" xmlns="" id="{76EFE2E9-03D5-B38F-C47B-334632DFF8FE}"/>
              </a:ext>
            </a:extLst>
          </p:cNvPr>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7" name="Freeform 37">
            <a:extLst>
              <a:ext uri="{FF2B5EF4-FFF2-40B4-BE49-F238E27FC236}">
                <a16:creationId xmlns:a16="http://schemas.microsoft.com/office/drawing/2014/main" xmlns="" id="{6635F1B0-CBF1-D8EA-880F-9889EB82A59F}"/>
              </a:ext>
            </a:extLst>
          </p:cNvPr>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8" name="TextBox 27">
            <a:extLst>
              <a:ext uri="{FF2B5EF4-FFF2-40B4-BE49-F238E27FC236}">
                <a16:creationId xmlns:a16="http://schemas.microsoft.com/office/drawing/2014/main" xmlns="" id="{161EE88C-169B-7D79-1610-680F3F803375}"/>
              </a:ext>
            </a:extLst>
          </p:cNvPr>
          <p:cNvSpPr txBox="1"/>
          <p:nvPr/>
        </p:nvSpPr>
        <p:spPr>
          <a:xfrm>
            <a:off x="4031518" y="503225"/>
            <a:ext cx="10143844" cy="1304925"/>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err="1">
                <a:ln>
                  <a:noFill/>
                </a:ln>
                <a:solidFill>
                  <a:srgbClr val="FF0000"/>
                </a:solidFill>
                <a:effectLst/>
                <a:uLnTx/>
                <a:uFillTx/>
                <a:latin typeface="Crystal" panose="00000400000000000000" pitchFamily="2" charset="0"/>
                <a:ea typeface="Hatter"/>
                <a:cs typeface="Hatter"/>
                <a:sym typeface="Hatter"/>
              </a:rPr>
              <a:t>Nội</a:t>
            </a:r>
            <a:r>
              <a:rPr kumimoji="0" lang="en-US" sz="7500" b="0" i="0" u="none" strike="noStrike" kern="1200" cap="none" spc="0" normalizeH="0" baseline="0" noProof="0" dirty="0">
                <a:ln>
                  <a:noFill/>
                </a:ln>
                <a:solidFill>
                  <a:srgbClr val="FF0000"/>
                </a:solidFill>
                <a:effectLst/>
                <a:uLnTx/>
                <a:uFillTx/>
                <a:latin typeface="Hatter"/>
                <a:ea typeface="Hatter"/>
                <a:cs typeface="Hatter"/>
                <a:sym typeface="Hatter"/>
              </a:rPr>
              <a:t> </a:t>
            </a:r>
            <a:r>
              <a:rPr kumimoji="0" lang="en-US" sz="7500" b="0" i="0" u="none" strike="noStrike" kern="1200" cap="none" spc="0" normalizeH="0" baseline="0" noProof="0" dirty="0">
                <a:ln>
                  <a:noFill/>
                </a:ln>
                <a:solidFill>
                  <a:srgbClr val="FF0000"/>
                </a:solidFill>
                <a:effectLst/>
                <a:uLnTx/>
                <a:uFillTx/>
                <a:latin typeface="Crystal" panose="00000400000000000000" pitchFamily="2" charset="0"/>
                <a:ea typeface="Hatter"/>
                <a:cs typeface="Hatter"/>
                <a:sym typeface="Hatter"/>
              </a:rPr>
              <a:t>dung</a:t>
            </a:r>
          </a:p>
        </p:txBody>
      </p:sp>
      <p:sp>
        <p:nvSpPr>
          <p:cNvPr id="6" name="TextBox 33">
            <a:extLst>
              <a:ext uri="{FF2B5EF4-FFF2-40B4-BE49-F238E27FC236}">
                <a16:creationId xmlns:a16="http://schemas.microsoft.com/office/drawing/2014/main" xmlns="" id="{DFE5EFB7-47E9-3998-AE53-A6FB1BE79923}"/>
              </a:ext>
            </a:extLst>
          </p:cNvPr>
          <p:cNvSpPr txBox="1"/>
          <p:nvPr/>
        </p:nvSpPr>
        <p:spPr>
          <a:xfrm>
            <a:off x="2371462" y="3847247"/>
            <a:ext cx="4991702" cy="3231654"/>
          </a:xfrm>
          <a:prstGeom prst="rect">
            <a:avLst/>
          </a:prstGeom>
        </p:spPr>
        <p:txBody>
          <a:bodyPr wrap="square" lIns="0" tIns="0" rIns="0" bIns="0" rtlCol="0" anchor="t">
            <a:spAutoFit/>
          </a:bodyPr>
          <a:lstStyle/>
          <a:p>
            <a:pPr marL="457200" indent="-457200">
              <a:buFont typeface="Wingdings" panose="05000000000000000000" pitchFamily="2" charset="2"/>
              <a:buChar char="§"/>
            </a:pPr>
            <a:r>
              <a:rPr lang="en-ID" sz="3000" dirty="0" err="1">
                <a:latin typeface="Times New Roman" panose="02020603050405020304" pitchFamily="18" charset="0"/>
              </a:rPr>
              <a:t>Cầm</a:t>
            </a:r>
            <a:r>
              <a:rPr lang="en-ID" sz="3000" dirty="0">
                <a:latin typeface="Times New Roman" panose="02020603050405020304" pitchFamily="18" charset="0"/>
              </a:rPr>
              <a:t> </a:t>
            </a:r>
            <a:r>
              <a:rPr lang="en-ID" sz="3000" dirty="0" err="1">
                <a:latin typeface="Times New Roman" panose="02020603050405020304" pitchFamily="18" charset="0"/>
              </a:rPr>
              <a:t>bút</a:t>
            </a:r>
            <a:r>
              <a:rPr lang="en-ID" sz="3000" dirty="0">
                <a:latin typeface="Times New Roman" panose="02020603050405020304" pitchFamily="18" charset="0"/>
              </a:rPr>
              <a:t> </a:t>
            </a:r>
            <a:r>
              <a:rPr lang="en-ID" sz="3000" dirty="0" err="1">
                <a:latin typeface="Times New Roman" panose="02020603050405020304" pitchFamily="18" charset="0"/>
              </a:rPr>
              <a:t>đúng</a:t>
            </a:r>
            <a:r>
              <a:rPr lang="en-ID" sz="3000" dirty="0">
                <a:latin typeface="Times New Roman" panose="02020603050405020304" pitchFamily="18" charset="0"/>
              </a:rPr>
              <a:t> </a:t>
            </a:r>
            <a:r>
              <a:rPr lang="en-ID" sz="3000" dirty="0" err="1">
                <a:latin typeface="Times New Roman" panose="02020603050405020304" pitchFamily="18" charset="0"/>
              </a:rPr>
              <a:t>chiều</a:t>
            </a:r>
            <a:r>
              <a:rPr lang="en-ID" sz="3000" dirty="0">
                <a:latin typeface="Times New Roman" panose="02020603050405020304" pitchFamily="18" charset="0"/>
              </a:rPr>
              <a:t> </a:t>
            </a:r>
            <a:r>
              <a:rPr lang="en-ID" sz="3000" dirty="0" err="1">
                <a:latin typeface="Times New Roman" panose="02020603050405020304" pitchFamily="18" charset="0"/>
              </a:rPr>
              <a:t>và</a:t>
            </a:r>
            <a:r>
              <a:rPr lang="en-ID" sz="3000" dirty="0">
                <a:latin typeface="Times New Roman" panose="02020603050405020304" pitchFamily="18" charset="0"/>
              </a:rPr>
              <a:t>  </a:t>
            </a:r>
            <a:r>
              <a:rPr lang="en-ID" sz="3000" dirty="0" err="1">
                <a:latin typeface="Times New Roman" panose="02020603050405020304" pitchFamily="18" charset="0"/>
              </a:rPr>
              <a:t>giở</a:t>
            </a:r>
            <a:r>
              <a:rPr lang="en-ID" sz="3000" dirty="0">
                <a:latin typeface="Times New Roman" panose="02020603050405020304" pitchFamily="18" charset="0"/>
              </a:rPr>
              <a:t> </a:t>
            </a:r>
            <a:r>
              <a:rPr lang="en-ID" sz="3000" dirty="0" err="1">
                <a:latin typeface="Times New Roman" panose="02020603050405020304" pitchFamily="18" charset="0"/>
              </a:rPr>
              <a:t>từng</a:t>
            </a:r>
            <a:r>
              <a:rPr lang="en-ID" sz="3000" dirty="0">
                <a:latin typeface="Times New Roman" panose="02020603050405020304" pitchFamily="18" charset="0"/>
              </a:rPr>
              <a:t>  </a:t>
            </a:r>
            <a:r>
              <a:rPr lang="en-ID" sz="3000" dirty="0" err="1">
                <a:latin typeface="Times New Roman" panose="02020603050405020304" pitchFamily="18" charset="0"/>
              </a:rPr>
              <a:t>trang</a:t>
            </a:r>
            <a:r>
              <a:rPr lang="en-ID" sz="3000" dirty="0">
                <a:latin typeface="Times New Roman" panose="02020603050405020304" pitchFamily="18" charset="0"/>
              </a:rPr>
              <a:t>  </a:t>
            </a:r>
            <a:r>
              <a:rPr lang="en-ID" sz="3000" dirty="0" err="1">
                <a:latin typeface="Times New Roman" panose="02020603050405020304" pitchFamily="18" charset="0"/>
              </a:rPr>
              <a:t>để</a:t>
            </a:r>
            <a:r>
              <a:rPr lang="en-ID" sz="3000" dirty="0">
                <a:latin typeface="Times New Roman" panose="02020603050405020304" pitchFamily="18" charset="0"/>
              </a:rPr>
              <a:t>  </a:t>
            </a:r>
            <a:r>
              <a:rPr lang="en-ID" sz="3000" dirty="0" err="1">
                <a:latin typeface="Times New Roman" panose="02020603050405020304" pitchFamily="18" charset="0"/>
              </a:rPr>
              <a:t>xem</a:t>
            </a:r>
            <a:r>
              <a:rPr lang="en-ID" sz="3000" dirty="0">
                <a:latin typeface="Times New Roman" panose="02020603050405020304" pitchFamily="18" charset="0"/>
              </a:rPr>
              <a:t> </a:t>
            </a:r>
            <a:r>
              <a:rPr lang="en-ID" sz="3000" dirty="0" err="1">
                <a:latin typeface="Times New Roman" panose="02020603050405020304" pitchFamily="18" charset="0"/>
              </a:rPr>
              <a:t>tranh</a:t>
            </a:r>
            <a:r>
              <a:rPr lang="en-ID" sz="3000" dirty="0">
                <a:latin typeface="Times New Roman" panose="02020603050405020304" pitchFamily="18" charset="0"/>
              </a:rPr>
              <a:t> </a:t>
            </a:r>
            <a:r>
              <a:rPr lang="en-ID" sz="3000" dirty="0" err="1">
                <a:latin typeface="Times New Roman" panose="02020603050405020304" pitchFamily="18" charset="0"/>
              </a:rPr>
              <a:t>ảnh</a:t>
            </a:r>
            <a:r>
              <a:rPr lang="en-ID" sz="3000" dirty="0">
                <a:latin typeface="Times New Roman" panose="02020603050405020304" pitchFamily="18" charset="0"/>
              </a:rPr>
              <a:t>.  </a:t>
            </a:r>
          </a:p>
          <a:p>
            <a:pPr marL="457200" indent="-457200">
              <a:buFont typeface="Wingdings" panose="05000000000000000000" pitchFamily="2" charset="2"/>
              <a:buChar char="§"/>
            </a:pPr>
            <a:r>
              <a:rPr lang="en-ID" sz="3000" dirty="0" err="1">
                <a:latin typeface="Times New Roman" panose="02020603050405020304" pitchFamily="18" charset="0"/>
              </a:rPr>
              <a:t>Kể</a:t>
            </a:r>
            <a:r>
              <a:rPr lang="en-ID" sz="3000" dirty="0">
                <a:latin typeface="Times New Roman" panose="02020603050405020304" pitchFamily="18" charset="0"/>
              </a:rPr>
              <a:t> </a:t>
            </a:r>
            <a:r>
              <a:rPr lang="en-ID" sz="3000" dirty="0" err="1">
                <a:latin typeface="Times New Roman" panose="02020603050405020304" pitchFamily="18" charset="0"/>
              </a:rPr>
              <a:t>chuyện</a:t>
            </a:r>
            <a:r>
              <a:rPr lang="en-ID" sz="3000" dirty="0">
                <a:latin typeface="Times New Roman" panose="02020603050405020304" pitchFamily="18" charset="0"/>
              </a:rPr>
              <a:t> </a:t>
            </a:r>
            <a:r>
              <a:rPr lang="en-ID" sz="3000" dirty="0" err="1">
                <a:latin typeface="Times New Roman" panose="02020603050405020304" pitchFamily="18" charset="0"/>
              </a:rPr>
              <a:t>có</a:t>
            </a:r>
            <a:r>
              <a:rPr lang="en-ID" sz="3000" dirty="0">
                <a:latin typeface="Times New Roman" panose="02020603050405020304" pitchFamily="18" charset="0"/>
              </a:rPr>
              <a:t> </a:t>
            </a:r>
            <a:r>
              <a:rPr lang="en-ID" sz="3000" dirty="0" err="1">
                <a:latin typeface="Times New Roman" panose="02020603050405020304" pitchFamily="18" charset="0"/>
              </a:rPr>
              <a:t>mở</a:t>
            </a:r>
            <a:r>
              <a:rPr lang="en-ID" sz="3000" dirty="0">
                <a:latin typeface="Times New Roman" panose="02020603050405020304" pitchFamily="18" charset="0"/>
              </a:rPr>
              <a:t> </a:t>
            </a:r>
            <a:r>
              <a:rPr lang="en-ID" sz="3000" dirty="0" err="1">
                <a:latin typeface="Times New Roman" panose="02020603050405020304" pitchFamily="18" charset="0"/>
              </a:rPr>
              <a:t>đầu</a:t>
            </a:r>
            <a:r>
              <a:rPr lang="en-ID" sz="3000" dirty="0">
                <a:latin typeface="Times New Roman" panose="02020603050405020304" pitchFamily="18" charset="0"/>
              </a:rPr>
              <a:t>, </a:t>
            </a:r>
            <a:r>
              <a:rPr lang="en-ID" sz="3000" dirty="0" err="1">
                <a:latin typeface="Times New Roman" panose="02020603050405020304" pitchFamily="18" charset="0"/>
              </a:rPr>
              <a:t>có</a:t>
            </a:r>
            <a:r>
              <a:rPr lang="en-ID" sz="3000" dirty="0">
                <a:latin typeface="Times New Roman" panose="02020603050405020304" pitchFamily="18" charset="0"/>
              </a:rPr>
              <a:t> </a:t>
            </a:r>
            <a:r>
              <a:rPr lang="en-ID" sz="3000" dirty="0" err="1">
                <a:latin typeface="Times New Roman" panose="02020603050405020304" pitchFamily="18" charset="0"/>
              </a:rPr>
              <a:t>kết</a:t>
            </a:r>
            <a:r>
              <a:rPr lang="en-ID" sz="3000" dirty="0">
                <a:latin typeface="Times New Roman" panose="02020603050405020304" pitchFamily="18" charset="0"/>
              </a:rPr>
              <a:t>  </a:t>
            </a:r>
            <a:r>
              <a:rPr lang="en-ID" sz="3000" dirty="0" err="1">
                <a:latin typeface="Times New Roman" panose="02020603050405020304" pitchFamily="18" charset="0"/>
              </a:rPr>
              <a:t>thúc</a:t>
            </a:r>
            <a:r>
              <a:rPr lang="en-ID" sz="3000" dirty="0">
                <a:latin typeface="Times New Roman" panose="02020603050405020304" pitchFamily="18" charset="0"/>
              </a:rPr>
              <a:t>.</a:t>
            </a:r>
          </a:p>
          <a:p>
            <a:pPr marL="457200" indent="-457200">
              <a:buFont typeface="Wingdings" panose="05000000000000000000" pitchFamily="2" charset="2"/>
              <a:buChar char="§"/>
            </a:pPr>
            <a:r>
              <a:rPr lang="vi-VN" sz="3000" dirty="0">
                <a:latin typeface="Times New Roman" panose="02020603050405020304" pitchFamily="18" charset="0"/>
              </a:rPr>
              <a:t>Nghe hiểu nội dung các câu  đơn,  câu mở rộng, câu phức</a:t>
            </a:r>
          </a:p>
        </p:txBody>
      </p:sp>
    </p:spTree>
    <p:extLst>
      <p:ext uri="{BB962C8B-B14F-4D97-AF65-F5344CB8AC3E}">
        <p14:creationId xmlns:p14="http://schemas.microsoft.com/office/powerpoint/2010/main" val="41005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701640" y="2736755"/>
            <a:ext cx="14607967" cy="8116381"/>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854397">
            <a:off x="15134921" y="7716018"/>
            <a:ext cx="1779073" cy="3339557"/>
          </a:xfrm>
          <a:custGeom>
            <a:avLst/>
            <a:gdLst/>
            <a:ahLst/>
            <a:cxnLst/>
            <a:rect l="l" t="t" r="r" b="b"/>
            <a:pathLst>
              <a:path w="1779073" h="3339557">
                <a:moveTo>
                  <a:pt x="0" y="0"/>
                </a:moveTo>
                <a:lnTo>
                  <a:pt x="1779073" y="0"/>
                </a:lnTo>
                <a:lnTo>
                  <a:pt x="1779073" y="3339557"/>
                </a:lnTo>
                <a:lnTo>
                  <a:pt x="0" y="33395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797194" y="3313248"/>
            <a:ext cx="1507739" cy="1682062"/>
          </a:xfrm>
          <a:custGeom>
            <a:avLst/>
            <a:gdLst/>
            <a:ahLst/>
            <a:cxnLst/>
            <a:rect l="l" t="t" r="r" b="b"/>
            <a:pathLst>
              <a:path w="1507739" h="1682062">
                <a:moveTo>
                  <a:pt x="0" y="0"/>
                </a:moveTo>
                <a:lnTo>
                  <a:pt x="1507739" y="0"/>
                </a:lnTo>
                <a:lnTo>
                  <a:pt x="1507739" y="1682062"/>
                </a:lnTo>
                <a:lnTo>
                  <a:pt x="0" y="16820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6563007">
            <a:off x="1609424" y="6119191"/>
            <a:ext cx="551402" cy="1621771"/>
          </a:xfrm>
          <a:custGeom>
            <a:avLst/>
            <a:gdLst/>
            <a:ahLst/>
            <a:cxnLst/>
            <a:rect l="l" t="t" r="r" b="b"/>
            <a:pathLst>
              <a:path w="551402" h="1621771">
                <a:moveTo>
                  <a:pt x="0" y="0"/>
                </a:moveTo>
                <a:lnTo>
                  <a:pt x="551402" y="0"/>
                </a:lnTo>
                <a:lnTo>
                  <a:pt x="551402" y="1621771"/>
                </a:lnTo>
                <a:lnTo>
                  <a:pt x="0" y="16217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517582" y="9071377"/>
            <a:ext cx="628838" cy="628838"/>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1620315">
            <a:off x="423537" y="5577310"/>
            <a:ext cx="747315" cy="691606"/>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813360">
            <a:off x="929735" y="7903113"/>
            <a:ext cx="1942830" cy="1911039"/>
          </a:xfrm>
          <a:custGeom>
            <a:avLst/>
            <a:gdLst/>
            <a:ahLst/>
            <a:cxnLst/>
            <a:rect l="l" t="t" r="r" b="b"/>
            <a:pathLst>
              <a:path w="1942830" h="1911039">
                <a:moveTo>
                  <a:pt x="0" y="0"/>
                </a:moveTo>
                <a:lnTo>
                  <a:pt x="1942830" y="0"/>
                </a:lnTo>
                <a:lnTo>
                  <a:pt x="1942830" y="1911038"/>
                </a:lnTo>
                <a:lnTo>
                  <a:pt x="0" y="19110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6736831" y="2590844"/>
            <a:ext cx="4017288" cy="577029"/>
          </a:xfrm>
          <a:custGeom>
            <a:avLst/>
            <a:gdLst/>
            <a:ahLst/>
            <a:cxnLst/>
            <a:rect l="l" t="t" r="r" b="b"/>
            <a:pathLst>
              <a:path w="4017288" h="577029">
                <a:moveTo>
                  <a:pt x="0" y="0"/>
                </a:moveTo>
                <a:lnTo>
                  <a:pt x="4017288" y="0"/>
                </a:lnTo>
                <a:lnTo>
                  <a:pt x="4017288" y="577029"/>
                </a:lnTo>
                <a:lnTo>
                  <a:pt x="0" y="5770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16309606" y="5447144"/>
            <a:ext cx="1503053" cy="1180580"/>
          </a:xfrm>
          <a:custGeom>
            <a:avLst/>
            <a:gdLst/>
            <a:ahLst/>
            <a:cxnLst/>
            <a:rect l="l" t="t" r="r" b="b"/>
            <a:pathLst>
              <a:path w="1503053" h="1180580">
                <a:moveTo>
                  <a:pt x="0" y="0"/>
                </a:moveTo>
                <a:lnTo>
                  <a:pt x="1503054" y="0"/>
                </a:lnTo>
                <a:lnTo>
                  <a:pt x="1503054" y="1180580"/>
                </a:lnTo>
                <a:lnTo>
                  <a:pt x="0" y="118058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5384584" y="3042389"/>
            <a:ext cx="1325012" cy="1288875"/>
          </a:xfrm>
          <a:custGeom>
            <a:avLst/>
            <a:gdLst/>
            <a:ahLst/>
            <a:cxnLst/>
            <a:rect l="l" t="t" r="r" b="b"/>
            <a:pathLst>
              <a:path w="1325012" h="1288875">
                <a:moveTo>
                  <a:pt x="0" y="0"/>
                </a:moveTo>
                <a:lnTo>
                  <a:pt x="1325012" y="0"/>
                </a:lnTo>
                <a:lnTo>
                  <a:pt x="1325012" y="1288876"/>
                </a:lnTo>
                <a:lnTo>
                  <a:pt x="0" y="128887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rot="-599856">
            <a:off x="17308453" y="3999300"/>
            <a:ext cx="1116700" cy="663929"/>
          </a:xfrm>
          <a:custGeom>
            <a:avLst/>
            <a:gdLst/>
            <a:ahLst/>
            <a:cxnLst/>
            <a:rect l="l" t="t" r="r" b="b"/>
            <a:pathLst>
              <a:path w="1116700" h="663929">
                <a:moveTo>
                  <a:pt x="0" y="0"/>
                </a:moveTo>
                <a:lnTo>
                  <a:pt x="1116700" y="0"/>
                </a:lnTo>
                <a:lnTo>
                  <a:pt x="1116700" y="663929"/>
                </a:lnTo>
                <a:lnTo>
                  <a:pt x="0" y="66392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6" name="TextBox 30"/>
          <p:cNvSpPr txBox="1"/>
          <p:nvPr/>
        </p:nvSpPr>
        <p:spPr>
          <a:xfrm>
            <a:off x="2662850" y="910572"/>
            <a:ext cx="12483570" cy="1346522"/>
          </a:xfrm>
          <a:prstGeom prst="rect">
            <a:avLst/>
          </a:prstGeom>
        </p:spPr>
        <p:txBody>
          <a:bodyPr wrap="square" lIns="0" tIns="0" rIns="0" bIns="0" rtlCol="0" anchor="t">
            <a:spAutoFit/>
          </a:bodyPr>
          <a:lstStyle/>
          <a:p>
            <a:pPr algn="ctr">
              <a:lnSpc>
                <a:spcPts val="10500"/>
              </a:lnSpc>
            </a:pPr>
            <a:r>
              <a:rPr lang="en-US" sz="7500" dirty="0" err="1">
                <a:solidFill>
                  <a:srgbClr val="FF0000"/>
                </a:solidFill>
                <a:latin typeface="Arial" panose="020B0604020202020204" pitchFamily="34" charset="0"/>
                <a:ea typeface="Bryndan Write"/>
                <a:cs typeface="Arial" panose="020B0604020202020204" pitchFamily="34" charset="0"/>
                <a:sym typeface="Bryndan Write"/>
              </a:rPr>
              <a:t>Phát</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triển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tình</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cảm</a:t>
            </a:r>
            <a:r>
              <a:rPr lang="en-US" sz="7500" dirty="0">
                <a:solidFill>
                  <a:srgbClr val="FF0000"/>
                </a:solidFill>
                <a:latin typeface="Arial" panose="020B0604020202020204" pitchFamily="34" charset="0"/>
                <a:ea typeface="Bryndan Write"/>
                <a:cs typeface="Arial" panose="020B0604020202020204" pitchFamily="34" charset="0"/>
                <a:sym typeface="Bryndan Write"/>
              </a:rPr>
              <a:t> –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xã</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hội</a:t>
            </a:r>
            <a:endParaRPr lang="en-US" sz="7500" dirty="0">
              <a:solidFill>
                <a:srgbClr val="FF0000"/>
              </a:solidFill>
              <a:latin typeface="Arial" panose="020B0604020202020204" pitchFamily="34" charset="0"/>
              <a:ea typeface="Bryndan Write"/>
              <a:cs typeface="Arial" panose="020B0604020202020204" pitchFamily="34" charset="0"/>
              <a:sym typeface="Bryndan Write"/>
            </a:endParaRPr>
          </a:p>
        </p:txBody>
      </p:sp>
      <p:sp>
        <p:nvSpPr>
          <p:cNvPr id="17" name="TextBox 28"/>
          <p:cNvSpPr txBox="1"/>
          <p:nvPr/>
        </p:nvSpPr>
        <p:spPr>
          <a:xfrm>
            <a:off x="51497" y="3340503"/>
            <a:ext cx="10143844" cy="1280351"/>
          </a:xfrm>
          <a:prstGeom prst="rect">
            <a:avLst/>
          </a:prstGeom>
        </p:spPr>
        <p:txBody>
          <a:bodyPr lIns="0" tIns="0" rIns="0" bIns="0" rtlCol="0" anchor="t">
            <a:spAutoFit/>
          </a:bodyPr>
          <a:lstStyle/>
          <a:p>
            <a:pPr algn="ctr">
              <a:lnSpc>
                <a:spcPts val="10500"/>
              </a:lnSpc>
            </a:pPr>
            <a:r>
              <a:rPr lang="en-US" sz="7200" dirty="0" err="1">
                <a:solidFill>
                  <a:srgbClr val="FF0000"/>
                </a:solidFill>
                <a:latin typeface="Hatter"/>
                <a:ea typeface="Hatter"/>
                <a:cs typeface="Hatter"/>
                <a:sym typeface="Hatter"/>
              </a:rPr>
              <a:t>Mục</a:t>
            </a:r>
            <a:r>
              <a:rPr lang="en-US" sz="7200" dirty="0">
                <a:solidFill>
                  <a:srgbClr val="FF0000"/>
                </a:solidFill>
                <a:latin typeface="Hatter"/>
                <a:ea typeface="Hatter"/>
                <a:cs typeface="Hatter"/>
                <a:sym typeface="Hatter"/>
              </a:rPr>
              <a:t> </a:t>
            </a:r>
            <a:r>
              <a:rPr lang="en-US" sz="7200" dirty="0" err="1">
                <a:solidFill>
                  <a:srgbClr val="FF0000"/>
                </a:solidFill>
                <a:latin typeface="Hatter"/>
                <a:ea typeface="Hatter"/>
                <a:cs typeface="Hatter"/>
                <a:sym typeface="Hatter"/>
              </a:rPr>
              <a:t>tiêu</a:t>
            </a:r>
            <a:endParaRPr lang="en-US" sz="7200" dirty="0">
              <a:solidFill>
                <a:srgbClr val="FF0000"/>
              </a:solidFill>
              <a:latin typeface="Hatter"/>
              <a:ea typeface="Hatter"/>
              <a:cs typeface="Hatter"/>
              <a:sym typeface="Hatter"/>
            </a:endParaRPr>
          </a:p>
        </p:txBody>
      </p:sp>
      <p:sp>
        <p:nvSpPr>
          <p:cNvPr id="18" name="TextBox 17"/>
          <p:cNvSpPr txBox="1"/>
          <p:nvPr/>
        </p:nvSpPr>
        <p:spPr>
          <a:xfrm>
            <a:off x="2728851" y="5150951"/>
            <a:ext cx="12285335" cy="2123658"/>
          </a:xfrm>
          <a:prstGeom prst="rect">
            <a:avLst/>
          </a:prstGeom>
          <a:noFill/>
        </p:spPr>
        <p:txBody>
          <a:bodyPr wrap="square" rtlCol="0">
            <a:spAutoFit/>
          </a:bodyPr>
          <a:lstStyle/>
          <a:p>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Trẻ</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nhận</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ra</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hình</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ảnh</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Bác</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Hồ</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lăng</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Bác</a:t>
            </a:r>
            <a:r>
              <a:rPr lang="en-ID" sz="4400" dirty="0">
                <a:latin typeface="Times New Roman" panose="02020603050405020304" pitchFamily="18" charset="0"/>
                <a:cs typeface="Times New Roman" panose="02020603050405020304" pitchFamily="18" charset="0"/>
              </a:rPr>
              <a:t>  </a:t>
            </a:r>
            <a:r>
              <a:rPr lang="en-ID" sz="4400" dirty="0" err="1">
                <a:latin typeface="Times New Roman" panose="02020603050405020304" pitchFamily="18" charset="0"/>
                <a:cs typeface="Times New Roman" panose="02020603050405020304" pitchFamily="18" charset="0"/>
              </a:rPr>
              <a:t>Hồ</a:t>
            </a:r>
            <a:endParaRPr lang="en-ID" sz="4400" dirty="0">
              <a:latin typeface="Times New Roman" panose="02020603050405020304" pitchFamily="18" charset="0"/>
              <a:cs typeface="Times New Roman" panose="02020603050405020304" pitchFamily="18" charset="0"/>
            </a:endParaRPr>
          </a:p>
          <a:p>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Trẻ thể hiện tình cảm đối  với  Bác Hồ  qua hát,  đọc  thơ, cùng  cô kể chuyện  về  Bác Hồ </a:t>
            </a:r>
          </a:p>
        </p:txBody>
      </p:sp>
    </p:spTree>
    <p:extLst>
      <p:ext uri="{BB962C8B-B14F-4D97-AF65-F5344CB8AC3E}">
        <p14:creationId xmlns:p14="http://schemas.microsoft.com/office/powerpoint/2010/main" val="3944867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49655" y="1836432"/>
            <a:ext cx="6212441" cy="5440668"/>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6199019" y="1703563"/>
            <a:ext cx="6206929" cy="5573537"/>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121778" y="1736979"/>
            <a:ext cx="5875498" cy="5540121"/>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547134" y="1804363"/>
            <a:ext cx="1765852" cy="545809"/>
          </a:xfrm>
          <a:custGeom>
            <a:avLst/>
            <a:gdLst/>
            <a:ahLst/>
            <a:cxnLst/>
            <a:rect l="l" t="t" r="r" b="b"/>
            <a:pathLst>
              <a:path w="1765852" h="545809">
                <a:moveTo>
                  <a:pt x="0" y="0"/>
                </a:moveTo>
                <a:lnTo>
                  <a:pt x="1765853" y="0"/>
                </a:lnTo>
                <a:lnTo>
                  <a:pt x="1765853" y="545809"/>
                </a:lnTo>
                <a:lnTo>
                  <a:pt x="0" y="5458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550373" y="1706525"/>
            <a:ext cx="1758877" cy="562841"/>
          </a:xfrm>
          <a:custGeom>
            <a:avLst/>
            <a:gdLst/>
            <a:ahLst/>
            <a:cxnLst/>
            <a:rect l="l" t="t" r="r" b="b"/>
            <a:pathLst>
              <a:path w="1758877" h="562841">
                <a:moveTo>
                  <a:pt x="0" y="0"/>
                </a:moveTo>
                <a:lnTo>
                  <a:pt x="1758878" y="0"/>
                </a:lnTo>
                <a:lnTo>
                  <a:pt x="1758878" y="562840"/>
                </a:lnTo>
                <a:lnTo>
                  <a:pt x="0" y="5628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7180859" y="1736979"/>
            <a:ext cx="1816417" cy="644003"/>
          </a:xfrm>
          <a:custGeom>
            <a:avLst/>
            <a:gdLst/>
            <a:ahLst/>
            <a:cxnLst/>
            <a:rect l="l" t="t" r="r" b="b"/>
            <a:pathLst>
              <a:path w="1816417" h="644003">
                <a:moveTo>
                  <a:pt x="0" y="0"/>
                </a:moveTo>
                <a:lnTo>
                  <a:pt x="1816418" y="0"/>
                </a:lnTo>
                <a:lnTo>
                  <a:pt x="1816418" y="644003"/>
                </a:lnTo>
                <a:lnTo>
                  <a:pt x="0" y="6440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6397752" y="7630563"/>
            <a:ext cx="1193172" cy="1145445"/>
          </a:xfrm>
          <a:custGeom>
            <a:avLst/>
            <a:gdLst/>
            <a:ahLst/>
            <a:cxnLst/>
            <a:rect l="l" t="t" r="r" b="b"/>
            <a:pathLst>
              <a:path w="1193172" h="1145445">
                <a:moveTo>
                  <a:pt x="0" y="0"/>
                </a:moveTo>
                <a:lnTo>
                  <a:pt x="1193171" y="0"/>
                </a:lnTo>
                <a:lnTo>
                  <a:pt x="1193171" y="1145445"/>
                </a:lnTo>
                <a:lnTo>
                  <a:pt x="0" y="11454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5660410" y="8776008"/>
            <a:ext cx="859964" cy="879146"/>
          </a:xfrm>
          <a:custGeom>
            <a:avLst/>
            <a:gdLst/>
            <a:ahLst/>
            <a:cxnLst/>
            <a:rect l="l" t="t" r="r" b="b"/>
            <a:pathLst>
              <a:path w="859964" h="879146">
                <a:moveTo>
                  <a:pt x="0" y="0"/>
                </a:moveTo>
                <a:lnTo>
                  <a:pt x="859964" y="0"/>
                </a:lnTo>
                <a:lnTo>
                  <a:pt x="859964" y="879146"/>
                </a:lnTo>
                <a:lnTo>
                  <a:pt x="0" y="8791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6709150" y="9321785"/>
            <a:ext cx="666739" cy="666739"/>
          </a:xfrm>
          <a:custGeom>
            <a:avLst/>
            <a:gdLst/>
            <a:ahLst/>
            <a:cxnLst/>
            <a:rect l="l" t="t" r="r" b="b"/>
            <a:pathLst>
              <a:path w="666739" h="666739">
                <a:moveTo>
                  <a:pt x="0" y="0"/>
                </a:moveTo>
                <a:lnTo>
                  <a:pt x="666738" y="0"/>
                </a:lnTo>
                <a:lnTo>
                  <a:pt x="666738" y="666738"/>
                </a:lnTo>
                <a:lnTo>
                  <a:pt x="0" y="6667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rot="-6420594">
            <a:off x="8099190" y="8097929"/>
            <a:ext cx="586251" cy="1724267"/>
          </a:xfrm>
          <a:custGeom>
            <a:avLst/>
            <a:gdLst/>
            <a:ahLst/>
            <a:cxnLst/>
            <a:rect l="l" t="t" r="r" b="b"/>
            <a:pathLst>
              <a:path w="586251" h="1724267">
                <a:moveTo>
                  <a:pt x="0" y="0"/>
                </a:moveTo>
                <a:lnTo>
                  <a:pt x="586250" y="0"/>
                </a:lnTo>
                <a:lnTo>
                  <a:pt x="586250" y="1724266"/>
                </a:lnTo>
                <a:lnTo>
                  <a:pt x="0" y="17242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641827" y="7671091"/>
            <a:ext cx="2136062" cy="1821479"/>
          </a:xfrm>
          <a:custGeom>
            <a:avLst/>
            <a:gdLst/>
            <a:ahLst/>
            <a:cxnLst/>
            <a:rect l="l" t="t" r="r" b="b"/>
            <a:pathLst>
              <a:path w="2136062" h="1821479">
                <a:moveTo>
                  <a:pt x="0" y="0"/>
                </a:moveTo>
                <a:lnTo>
                  <a:pt x="2136062" y="0"/>
                </a:lnTo>
                <a:lnTo>
                  <a:pt x="2136062" y="1821479"/>
                </a:lnTo>
                <a:lnTo>
                  <a:pt x="0" y="18214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rot="296649">
            <a:off x="4410419" y="9387056"/>
            <a:ext cx="1842337" cy="854174"/>
          </a:xfrm>
          <a:custGeom>
            <a:avLst/>
            <a:gdLst/>
            <a:ahLst/>
            <a:cxnLst/>
            <a:rect l="l" t="t" r="r" b="b"/>
            <a:pathLst>
              <a:path w="1842337" h="854174">
                <a:moveTo>
                  <a:pt x="0" y="0"/>
                </a:moveTo>
                <a:lnTo>
                  <a:pt x="1842337" y="0"/>
                </a:lnTo>
                <a:lnTo>
                  <a:pt x="1842337" y="854174"/>
                </a:lnTo>
                <a:lnTo>
                  <a:pt x="0" y="85417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rot="1003639">
            <a:off x="11161934" y="9196010"/>
            <a:ext cx="1474366" cy="1190215"/>
          </a:xfrm>
          <a:custGeom>
            <a:avLst/>
            <a:gdLst/>
            <a:ahLst/>
            <a:cxnLst/>
            <a:rect l="l" t="t" r="r" b="b"/>
            <a:pathLst>
              <a:path w="1474366" h="1190215">
                <a:moveTo>
                  <a:pt x="0" y="0"/>
                </a:moveTo>
                <a:lnTo>
                  <a:pt x="1474366" y="0"/>
                </a:lnTo>
                <a:lnTo>
                  <a:pt x="1474366" y="1190215"/>
                </a:lnTo>
                <a:lnTo>
                  <a:pt x="0" y="119021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TextBox 27"/>
          <p:cNvSpPr txBox="1"/>
          <p:nvPr/>
        </p:nvSpPr>
        <p:spPr>
          <a:xfrm>
            <a:off x="3731390" y="282799"/>
            <a:ext cx="10143844" cy="1304925"/>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err="1">
                <a:ln>
                  <a:noFill/>
                </a:ln>
                <a:solidFill>
                  <a:srgbClr val="FF0000"/>
                </a:solidFill>
                <a:effectLst/>
                <a:uLnTx/>
                <a:uFillTx/>
                <a:latin typeface="Crystal" panose="00000400000000000000" pitchFamily="2" charset="0"/>
                <a:ea typeface="Hatter"/>
                <a:cs typeface="Hatter"/>
                <a:sym typeface="Hatter"/>
              </a:rPr>
              <a:t>Nội</a:t>
            </a:r>
            <a:r>
              <a:rPr kumimoji="0" lang="en-US" sz="7500" b="0" i="0" u="none" strike="noStrike" kern="1200" cap="none" spc="0" normalizeH="0" baseline="0" noProof="0" dirty="0">
                <a:ln>
                  <a:noFill/>
                </a:ln>
                <a:solidFill>
                  <a:srgbClr val="FF0000"/>
                </a:solidFill>
                <a:effectLst/>
                <a:uLnTx/>
                <a:uFillTx/>
                <a:latin typeface="Hatter"/>
                <a:ea typeface="Hatter"/>
                <a:cs typeface="Hatter"/>
                <a:sym typeface="Hatter"/>
              </a:rPr>
              <a:t> </a:t>
            </a:r>
            <a:r>
              <a:rPr kumimoji="0" lang="en-US" sz="7500" b="0" i="0" u="none" strike="noStrike" kern="1200" cap="none" spc="0" normalizeH="0" baseline="0" noProof="0" dirty="0">
                <a:ln>
                  <a:noFill/>
                </a:ln>
                <a:solidFill>
                  <a:srgbClr val="FF0000"/>
                </a:solidFill>
                <a:effectLst/>
                <a:uLnTx/>
                <a:uFillTx/>
                <a:latin typeface="Crystal" panose="00000400000000000000" pitchFamily="2" charset="0"/>
                <a:ea typeface="Hatter"/>
                <a:cs typeface="Hatter"/>
                <a:sym typeface="Hatter"/>
              </a:rPr>
              <a:t>dung</a:t>
            </a:r>
          </a:p>
        </p:txBody>
      </p:sp>
      <p:sp>
        <p:nvSpPr>
          <p:cNvPr id="27" name="TextBox 26"/>
          <p:cNvSpPr txBox="1"/>
          <p:nvPr/>
        </p:nvSpPr>
        <p:spPr>
          <a:xfrm>
            <a:off x="-423755" y="2318387"/>
            <a:ext cx="6273659" cy="4401205"/>
          </a:xfrm>
          <a:prstGeom prst="rect">
            <a:avLst/>
          </a:prstGeom>
          <a:noFill/>
        </p:spPr>
        <p:txBody>
          <a:bodyPr wrap="square" rtlCol="0">
            <a:spAutoFit/>
          </a:bodyPr>
          <a:lstStyle/>
          <a:p>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Biểu</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lộ</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trạng</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thái</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cảm</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xúc</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tình</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cảm</a:t>
            </a:r>
            <a:endParaRPr lang="en-ID"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Không để tràn nước khi  rửa tay,   tắt  quạt,  tắt  điện khi ra khỏi phòng</a:t>
            </a:r>
          </a:p>
          <a:p>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Biết</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phân</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biệt</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hành</a:t>
            </a:r>
            <a:r>
              <a:rPr lang="en-ID" sz="4000" dirty="0">
                <a:latin typeface="Times New Roman" panose="02020603050405020304" pitchFamily="18" charset="0"/>
                <a:cs typeface="Times New Roman" panose="02020603050405020304" pitchFamily="18" charset="0"/>
              </a:rPr>
              <a:t> vi  “</a:t>
            </a:r>
            <a:r>
              <a:rPr lang="en-ID" sz="4000" dirty="0" err="1">
                <a:latin typeface="Times New Roman" panose="02020603050405020304" pitchFamily="18" charset="0"/>
                <a:cs typeface="Times New Roman" panose="02020603050405020304" pitchFamily="18" charset="0"/>
              </a:rPr>
              <a:t>đúng</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sai</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tốt</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xấu</a:t>
            </a:r>
            <a:r>
              <a:rPr lang="en-ID" sz="40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13320466" y="3213058"/>
            <a:ext cx="5676810" cy="2554545"/>
          </a:xfrm>
          <a:prstGeom prst="rect">
            <a:avLst/>
          </a:prstGeom>
          <a:noFill/>
        </p:spPr>
        <p:txBody>
          <a:bodyPr wrap="square" rtlCol="0">
            <a:spAutoFit/>
          </a:bodyPr>
          <a:lstStyle/>
          <a:p>
            <a:r>
              <a:rPr lang="en-ID" sz="4000" dirty="0">
                <a:latin typeface="Times New Roman" panose="02020603050405020304" pitchFamily="18" charset="0"/>
              </a:rPr>
              <a:t>- </a:t>
            </a:r>
            <a:r>
              <a:rPr lang="en-ID" sz="4000" dirty="0" err="1">
                <a:latin typeface="Times New Roman" panose="02020603050405020304" pitchFamily="18" charset="0"/>
              </a:rPr>
              <a:t>Kính</a:t>
            </a:r>
            <a:r>
              <a:rPr lang="en-ID" sz="4000" dirty="0">
                <a:latin typeface="Times New Roman" panose="02020603050405020304" pitchFamily="18" charset="0"/>
              </a:rPr>
              <a:t> </a:t>
            </a:r>
            <a:r>
              <a:rPr lang="en-ID" sz="4000" dirty="0" err="1">
                <a:latin typeface="Times New Roman" panose="02020603050405020304" pitchFamily="18" charset="0"/>
              </a:rPr>
              <a:t>yêu</a:t>
            </a:r>
            <a:r>
              <a:rPr lang="en-ID" sz="4000" dirty="0">
                <a:latin typeface="Times New Roman" panose="02020603050405020304" pitchFamily="18" charset="0"/>
              </a:rPr>
              <a:t> </a:t>
            </a:r>
            <a:r>
              <a:rPr lang="en-ID" sz="4000" dirty="0" err="1">
                <a:latin typeface="Times New Roman" panose="02020603050405020304" pitchFamily="18" charset="0"/>
              </a:rPr>
              <a:t>Bác</a:t>
            </a:r>
            <a:r>
              <a:rPr lang="en-ID" sz="4000" dirty="0">
                <a:latin typeface="Times New Roman" panose="02020603050405020304" pitchFamily="18" charset="0"/>
              </a:rPr>
              <a:t> </a:t>
            </a:r>
            <a:r>
              <a:rPr lang="en-ID" sz="4000" dirty="0" err="1">
                <a:latin typeface="Times New Roman" panose="02020603050405020304" pitchFamily="18" charset="0"/>
              </a:rPr>
              <a:t>Hồ</a:t>
            </a:r>
            <a:endParaRPr lang="en-ID" sz="4000" dirty="0">
              <a:latin typeface="Times New Roman" panose="02020603050405020304" pitchFamily="18" charset="0"/>
            </a:endParaRPr>
          </a:p>
          <a:p>
            <a:r>
              <a:rPr lang="en-ID" sz="4000" dirty="0">
                <a:latin typeface="Times New Roman" panose="02020603050405020304" pitchFamily="18" charset="0"/>
              </a:rPr>
              <a:t>- </a:t>
            </a:r>
            <a:r>
              <a:rPr lang="en-ID" sz="4000" dirty="0" err="1">
                <a:latin typeface="Times New Roman" panose="02020603050405020304" pitchFamily="18" charset="0"/>
              </a:rPr>
              <a:t>Biết</a:t>
            </a:r>
            <a:r>
              <a:rPr lang="en-ID" sz="4000" dirty="0">
                <a:latin typeface="Times New Roman" panose="02020603050405020304" pitchFamily="18" charset="0"/>
              </a:rPr>
              <a:t> </a:t>
            </a:r>
            <a:r>
              <a:rPr lang="en-ID" sz="4000" dirty="0" err="1">
                <a:latin typeface="Times New Roman" panose="02020603050405020304" pitchFamily="18" charset="0"/>
              </a:rPr>
              <a:t>phân</a:t>
            </a:r>
            <a:r>
              <a:rPr lang="en-ID" sz="4000" dirty="0">
                <a:latin typeface="Times New Roman" panose="02020603050405020304" pitchFamily="18" charset="0"/>
              </a:rPr>
              <a:t> </a:t>
            </a:r>
            <a:r>
              <a:rPr lang="en-ID" sz="4000" dirty="0" err="1">
                <a:latin typeface="Times New Roman" panose="02020603050405020304" pitchFamily="18" charset="0"/>
              </a:rPr>
              <a:t>biệt</a:t>
            </a:r>
            <a:r>
              <a:rPr lang="en-ID" sz="4000" dirty="0">
                <a:latin typeface="Times New Roman" panose="02020603050405020304" pitchFamily="18" charset="0"/>
              </a:rPr>
              <a:t> </a:t>
            </a:r>
            <a:r>
              <a:rPr lang="en-ID" sz="4000" dirty="0" err="1">
                <a:latin typeface="Times New Roman" panose="02020603050405020304" pitchFamily="18" charset="0"/>
              </a:rPr>
              <a:t>hành</a:t>
            </a:r>
            <a:r>
              <a:rPr lang="en-ID" sz="4000" dirty="0">
                <a:latin typeface="Times New Roman" panose="02020603050405020304" pitchFamily="18" charset="0"/>
              </a:rPr>
              <a:t> vi  “</a:t>
            </a:r>
            <a:r>
              <a:rPr lang="en-ID" sz="4000" dirty="0" err="1">
                <a:latin typeface="Times New Roman" panose="02020603050405020304" pitchFamily="18" charset="0"/>
              </a:rPr>
              <a:t>đúng</a:t>
            </a:r>
            <a:r>
              <a:rPr lang="en-ID" sz="4000" dirty="0">
                <a:latin typeface="Times New Roman" panose="02020603050405020304" pitchFamily="18" charset="0"/>
              </a:rPr>
              <a:t>”-  “</a:t>
            </a:r>
            <a:r>
              <a:rPr lang="en-ID" sz="4000" dirty="0" err="1">
                <a:latin typeface="Times New Roman" panose="02020603050405020304" pitchFamily="18" charset="0"/>
              </a:rPr>
              <a:t>sai</a:t>
            </a:r>
            <a:r>
              <a:rPr lang="en-ID" sz="4000" dirty="0">
                <a:latin typeface="Times New Roman" panose="02020603050405020304" pitchFamily="18" charset="0"/>
              </a:rPr>
              <a:t>”,  “</a:t>
            </a:r>
            <a:r>
              <a:rPr lang="en-ID" sz="4000" dirty="0" err="1">
                <a:latin typeface="Times New Roman" panose="02020603050405020304" pitchFamily="18" charset="0"/>
              </a:rPr>
              <a:t>tốt</a:t>
            </a:r>
            <a:r>
              <a:rPr lang="en-ID" sz="4000" dirty="0">
                <a:latin typeface="Times New Roman" panose="02020603050405020304" pitchFamily="18" charset="0"/>
              </a:rPr>
              <a:t>”-  “</a:t>
            </a:r>
            <a:r>
              <a:rPr lang="en-ID" sz="4000" dirty="0" err="1">
                <a:latin typeface="Times New Roman" panose="02020603050405020304" pitchFamily="18" charset="0"/>
              </a:rPr>
              <a:t>xấu</a:t>
            </a:r>
            <a:r>
              <a:rPr lang="en-ID" sz="4000" dirty="0">
                <a:latin typeface="Times New Roman" panose="02020603050405020304" pitchFamily="18" charset="0"/>
              </a:rPr>
              <a:t>”</a:t>
            </a:r>
          </a:p>
        </p:txBody>
      </p:sp>
      <p:sp>
        <p:nvSpPr>
          <p:cNvPr id="16" name="TextBox 15">
            <a:extLst>
              <a:ext uri="{FF2B5EF4-FFF2-40B4-BE49-F238E27FC236}">
                <a16:creationId xmlns:a16="http://schemas.microsoft.com/office/drawing/2014/main" xmlns="" id="{1C6168CF-389B-C9F9-E1C5-C7E0DF987262}"/>
              </a:ext>
            </a:extLst>
          </p:cNvPr>
          <p:cNvSpPr txBox="1"/>
          <p:nvPr/>
        </p:nvSpPr>
        <p:spPr>
          <a:xfrm>
            <a:off x="6286137" y="2663940"/>
            <a:ext cx="6186541" cy="440120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Thể hiện tình cảm đối với  Bác  Hồ  qua  hát, đọc thơ, cùng cô  kể  chuyện về Bác  Hồ</a:t>
            </a:r>
          </a:p>
          <a:p>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Nhận</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ra</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hình</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ảnh</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Bác</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Hồ</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lăng</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Bác</a:t>
            </a:r>
            <a:r>
              <a:rPr lang="en-ID" sz="4000" dirty="0">
                <a:latin typeface="Times New Roman" panose="02020603050405020304" pitchFamily="18" charset="0"/>
                <a:cs typeface="Times New Roman" panose="02020603050405020304" pitchFamily="18" charset="0"/>
              </a:rPr>
              <a:t>  </a:t>
            </a:r>
            <a:r>
              <a:rPr lang="en-ID" sz="4000" dirty="0" err="1">
                <a:latin typeface="Times New Roman" panose="02020603050405020304" pitchFamily="18" charset="0"/>
                <a:cs typeface="Times New Roman" panose="02020603050405020304" pitchFamily="18" charset="0"/>
              </a:rPr>
              <a:t>Hồ</a:t>
            </a:r>
            <a:endParaRPr lang="en-ID"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Tiết kiệm điện, nước</a:t>
            </a:r>
          </a:p>
        </p:txBody>
      </p:sp>
    </p:spTree>
    <p:extLst>
      <p:ext uri="{BB962C8B-B14F-4D97-AF65-F5344CB8AC3E}">
        <p14:creationId xmlns:p14="http://schemas.microsoft.com/office/powerpoint/2010/main" val="975075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701639" y="2736754"/>
            <a:ext cx="14607967" cy="6334621"/>
          </a:xfrm>
          <a:custGeom>
            <a:avLst/>
            <a:gdLst/>
            <a:ahLst/>
            <a:cxnLst/>
            <a:rect l="l" t="t" r="r" b="b"/>
            <a:pathLst>
              <a:path w="14607967" h="8116381">
                <a:moveTo>
                  <a:pt x="0" y="0"/>
                </a:moveTo>
                <a:lnTo>
                  <a:pt x="14607966" y="0"/>
                </a:lnTo>
                <a:lnTo>
                  <a:pt x="14607966" y="8116381"/>
                </a:lnTo>
                <a:lnTo>
                  <a:pt x="0" y="81163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854397">
            <a:off x="15134921" y="7716018"/>
            <a:ext cx="1779073" cy="3339557"/>
          </a:xfrm>
          <a:custGeom>
            <a:avLst/>
            <a:gdLst/>
            <a:ahLst/>
            <a:cxnLst/>
            <a:rect l="l" t="t" r="r" b="b"/>
            <a:pathLst>
              <a:path w="1779073" h="3339557">
                <a:moveTo>
                  <a:pt x="0" y="0"/>
                </a:moveTo>
                <a:lnTo>
                  <a:pt x="1779073" y="0"/>
                </a:lnTo>
                <a:lnTo>
                  <a:pt x="1779073" y="3339557"/>
                </a:lnTo>
                <a:lnTo>
                  <a:pt x="0" y="33395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797194" y="3313248"/>
            <a:ext cx="1507739" cy="1682062"/>
          </a:xfrm>
          <a:custGeom>
            <a:avLst/>
            <a:gdLst/>
            <a:ahLst/>
            <a:cxnLst/>
            <a:rect l="l" t="t" r="r" b="b"/>
            <a:pathLst>
              <a:path w="1507739" h="1682062">
                <a:moveTo>
                  <a:pt x="0" y="0"/>
                </a:moveTo>
                <a:lnTo>
                  <a:pt x="1507739" y="0"/>
                </a:lnTo>
                <a:lnTo>
                  <a:pt x="1507739" y="1682062"/>
                </a:lnTo>
                <a:lnTo>
                  <a:pt x="0" y="16820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6563007">
            <a:off x="1609424" y="6119191"/>
            <a:ext cx="551402" cy="1621771"/>
          </a:xfrm>
          <a:custGeom>
            <a:avLst/>
            <a:gdLst/>
            <a:ahLst/>
            <a:cxnLst/>
            <a:rect l="l" t="t" r="r" b="b"/>
            <a:pathLst>
              <a:path w="551402" h="1621771">
                <a:moveTo>
                  <a:pt x="0" y="0"/>
                </a:moveTo>
                <a:lnTo>
                  <a:pt x="551402" y="0"/>
                </a:lnTo>
                <a:lnTo>
                  <a:pt x="551402" y="1621771"/>
                </a:lnTo>
                <a:lnTo>
                  <a:pt x="0" y="16217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517582" y="9071377"/>
            <a:ext cx="628838" cy="628838"/>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1620315">
            <a:off x="423537" y="5577310"/>
            <a:ext cx="747315" cy="691606"/>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813360">
            <a:off x="929735" y="7903113"/>
            <a:ext cx="1942830" cy="1911039"/>
          </a:xfrm>
          <a:custGeom>
            <a:avLst/>
            <a:gdLst/>
            <a:ahLst/>
            <a:cxnLst/>
            <a:rect l="l" t="t" r="r" b="b"/>
            <a:pathLst>
              <a:path w="1942830" h="1911039">
                <a:moveTo>
                  <a:pt x="0" y="0"/>
                </a:moveTo>
                <a:lnTo>
                  <a:pt x="1942830" y="0"/>
                </a:lnTo>
                <a:lnTo>
                  <a:pt x="1942830" y="1911038"/>
                </a:lnTo>
                <a:lnTo>
                  <a:pt x="0" y="19110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6736831" y="2590844"/>
            <a:ext cx="4017288" cy="577029"/>
          </a:xfrm>
          <a:custGeom>
            <a:avLst/>
            <a:gdLst/>
            <a:ahLst/>
            <a:cxnLst/>
            <a:rect l="l" t="t" r="r" b="b"/>
            <a:pathLst>
              <a:path w="4017288" h="577029">
                <a:moveTo>
                  <a:pt x="0" y="0"/>
                </a:moveTo>
                <a:lnTo>
                  <a:pt x="4017288" y="0"/>
                </a:lnTo>
                <a:lnTo>
                  <a:pt x="4017288" y="577029"/>
                </a:lnTo>
                <a:lnTo>
                  <a:pt x="0" y="5770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16309606" y="5447144"/>
            <a:ext cx="1503053" cy="1180580"/>
          </a:xfrm>
          <a:custGeom>
            <a:avLst/>
            <a:gdLst/>
            <a:ahLst/>
            <a:cxnLst/>
            <a:rect l="l" t="t" r="r" b="b"/>
            <a:pathLst>
              <a:path w="1503053" h="1180580">
                <a:moveTo>
                  <a:pt x="0" y="0"/>
                </a:moveTo>
                <a:lnTo>
                  <a:pt x="1503054" y="0"/>
                </a:lnTo>
                <a:lnTo>
                  <a:pt x="1503054" y="1180580"/>
                </a:lnTo>
                <a:lnTo>
                  <a:pt x="0" y="118058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5384584" y="3042389"/>
            <a:ext cx="1325012" cy="1288875"/>
          </a:xfrm>
          <a:custGeom>
            <a:avLst/>
            <a:gdLst/>
            <a:ahLst/>
            <a:cxnLst/>
            <a:rect l="l" t="t" r="r" b="b"/>
            <a:pathLst>
              <a:path w="1325012" h="1288875">
                <a:moveTo>
                  <a:pt x="0" y="0"/>
                </a:moveTo>
                <a:lnTo>
                  <a:pt x="1325012" y="0"/>
                </a:lnTo>
                <a:lnTo>
                  <a:pt x="1325012" y="1288876"/>
                </a:lnTo>
                <a:lnTo>
                  <a:pt x="0" y="128887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rot="-599856">
            <a:off x="17308453" y="3999300"/>
            <a:ext cx="1116700" cy="663929"/>
          </a:xfrm>
          <a:custGeom>
            <a:avLst/>
            <a:gdLst/>
            <a:ahLst/>
            <a:cxnLst/>
            <a:rect l="l" t="t" r="r" b="b"/>
            <a:pathLst>
              <a:path w="1116700" h="663929">
                <a:moveTo>
                  <a:pt x="0" y="0"/>
                </a:moveTo>
                <a:lnTo>
                  <a:pt x="1116700" y="0"/>
                </a:lnTo>
                <a:lnTo>
                  <a:pt x="1116700" y="663929"/>
                </a:lnTo>
                <a:lnTo>
                  <a:pt x="0" y="66392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6" name="TextBox 30"/>
          <p:cNvSpPr txBox="1"/>
          <p:nvPr/>
        </p:nvSpPr>
        <p:spPr>
          <a:xfrm>
            <a:off x="2662850" y="910572"/>
            <a:ext cx="12483570" cy="1228863"/>
          </a:xfrm>
          <a:prstGeom prst="rect">
            <a:avLst/>
          </a:prstGeom>
        </p:spPr>
        <p:txBody>
          <a:bodyPr wrap="square" lIns="0" tIns="0" rIns="0" bIns="0" rtlCol="0" anchor="t">
            <a:spAutoFit/>
          </a:bodyPr>
          <a:lstStyle/>
          <a:p>
            <a:pPr algn="ctr">
              <a:lnSpc>
                <a:spcPts val="10500"/>
              </a:lnSpc>
            </a:pPr>
            <a:r>
              <a:rPr lang="en-US" sz="7500" dirty="0" err="1">
                <a:solidFill>
                  <a:srgbClr val="FF0000"/>
                </a:solidFill>
                <a:latin typeface="Arial" panose="020B0604020202020204" pitchFamily="34" charset="0"/>
                <a:ea typeface="Bryndan Write"/>
                <a:cs typeface="Arial" panose="020B0604020202020204" pitchFamily="34" charset="0"/>
                <a:sym typeface="Bryndan Write"/>
              </a:rPr>
              <a:t>Phát</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triển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thẩm</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mỹ</a:t>
            </a:r>
            <a:endParaRPr lang="en-US" sz="7500" dirty="0">
              <a:solidFill>
                <a:srgbClr val="FF0000"/>
              </a:solidFill>
              <a:latin typeface="Arial" panose="020B0604020202020204" pitchFamily="34" charset="0"/>
              <a:ea typeface="Bryndan Write"/>
              <a:cs typeface="Arial" panose="020B0604020202020204" pitchFamily="34" charset="0"/>
              <a:sym typeface="Bryndan Write"/>
            </a:endParaRPr>
          </a:p>
        </p:txBody>
      </p:sp>
      <p:sp>
        <p:nvSpPr>
          <p:cNvPr id="17" name="TextBox 28"/>
          <p:cNvSpPr txBox="1"/>
          <p:nvPr/>
        </p:nvSpPr>
        <p:spPr>
          <a:xfrm>
            <a:off x="-650323" y="2731085"/>
            <a:ext cx="10143844" cy="1197700"/>
          </a:xfrm>
          <a:prstGeom prst="rect">
            <a:avLst/>
          </a:prstGeom>
        </p:spPr>
        <p:txBody>
          <a:bodyPr lIns="0" tIns="0" rIns="0" bIns="0" rtlCol="0" anchor="t">
            <a:spAutoFit/>
          </a:bodyPr>
          <a:lstStyle/>
          <a:p>
            <a:pPr algn="ctr">
              <a:lnSpc>
                <a:spcPts val="10500"/>
              </a:lnSpc>
            </a:pPr>
            <a:r>
              <a:rPr lang="en-US" sz="5000" dirty="0" err="1">
                <a:solidFill>
                  <a:srgbClr val="FF0000"/>
                </a:solidFill>
                <a:latin typeface="Hatter"/>
                <a:ea typeface="Hatter"/>
                <a:cs typeface="Hatter"/>
                <a:sym typeface="Hatter"/>
              </a:rPr>
              <a:t>Mục</a:t>
            </a:r>
            <a:r>
              <a:rPr lang="en-US" sz="5000" dirty="0">
                <a:solidFill>
                  <a:srgbClr val="FF0000"/>
                </a:solidFill>
                <a:latin typeface="Hatter"/>
                <a:ea typeface="Hatter"/>
                <a:cs typeface="Hatter"/>
                <a:sym typeface="Hatter"/>
              </a:rPr>
              <a:t> </a:t>
            </a:r>
            <a:r>
              <a:rPr lang="en-US" sz="5000" dirty="0" err="1">
                <a:solidFill>
                  <a:srgbClr val="FF0000"/>
                </a:solidFill>
                <a:latin typeface="Hatter"/>
                <a:ea typeface="Hatter"/>
                <a:cs typeface="Hatter"/>
                <a:sym typeface="Hatter"/>
              </a:rPr>
              <a:t>tiêu</a:t>
            </a:r>
            <a:endParaRPr lang="en-US" sz="5000" dirty="0">
              <a:solidFill>
                <a:srgbClr val="FF0000"/>
              </a:solidFill>
              <a:latin typeface="Hatter"/>
              <a:ea typeface="Hatter"/>
              <a:cs typeface="Hatter"/>
              <a:sym typeface="Hatter"/>
            </a:endParaRPr>
          </a:p>
        </p:txBody>
      </p:sp>
      <p:sp>
        <p:nvSpPr>
          <p:cNvPr id="18" name="TextBox 17"/>
          <p:cNvSpPr txBox="1"/>
          <p:nvPr/>
        </p:nvSpPr>
        <p:spPr>
          <a:xfrm>
            <a:off x="2402890" y="4154279"/>
            <a:ext cx="13716460" cy="4832092"/>
          </a:xfrm>
          <a:prstGeom prst="rect">
            <a:avLst/>
          </a:prstGeom>
          <a:noFill/>
        </p:spPr>
        <p:txBody>
          <a:bodyPr wrap="square" rtlCol="0">
            <a:spAutoFit/>
          </a:bodyPr>
          <a:lstStyle/>
          <a:p>
            <a:r>
              <a:rPr lang="en-US" sz="2800" dirty="0">
                <a:latin typeface="Times New Roman" panose="02020603050405020304" pitchFamily="18" charset="0"/>
              </a:rPr>
              <a:t>- </a:t>
            </a:r>
            <a:r>
              <a:rPr lang="vi-VN" sz="2800" dirty="0">
                <a:latin typeface="Times New Roman" panose="02020603050405020304" pitchFamily="18" charset="0"/>
              </a:rPr>
              <a:t>Trẻ biết nói lên ý  tưởng và  tạo  ra  các  sản  phẩm tạo  hình  theo  ý  thích</a:t>
            </a:r>
            <a:endParaRPr lang="en-US" sz="2800" dirty="0">
              <a:latin typeface="Times New Roman" panose="02020603050405020304" pitchFamily="18" charset="0"/>
            </a:endParaRPr>
          </a:p>
          <a:p>
            <a:r>
              <a:rPr lang="en-US" sz="2800" dirty="0">
                <a:latin typeface="Times New Roman" panose="02020603050405020304" pitchFamily="18" charset="0"/>
              </a:rPr>
              <a:t>- </a:t>
            </a:r>
            <a:r>
              <a:rPr lang="vi-VN" sz="2800" dirty="0">
                <a:latin typeface="Times New Roman" panose="02020603050405020304" pitchFamily="18" charset="0"/>
              </a:rPr>
              <a:t>Trẻ vui sướng, vỗ tay,  làm  động  tác mô  phỏng  và  sử  dụng các  từ  gợi  cảm nói  lên  cảm xúc của  mình  khi  nghe  các  âm thanh  gợi  cảm  và  ngắm  nhìn  vẻ  đẹp  của  các  sự  vật  hiện  tượng.</a:t>
            </a:r>
          </a:p>
          <a:p>
            <a:r>
              <a:rPr lang="en-ID" sz="2800" dirty="0">
                <a:latin typeface="Times New Roman" panose="02020603050405020304" pitchFamily="18" charset="0"/>
              </a:rPr>
              <a:t>- </a:t>
            </a:r>
            <a:r>
              <a:rPr lang="en-ID" sz="2800" dirty="0" err="1">
                <a:latin typeface="Times New Roman" panose="02020603050405020304" pitchFamily="18" charset="0"/>
              </a:rPr>
              <a:t>Trẻ</a:t>
            </a:r>
            <a:r>
              <a:rPr lang="en-ID" sz="2800" dirty="0">
                <a:latin typeface="Times New Roman" panose="02020603050405020304" pitchFamily="18" charset="0"/>
              </a:rPr>
              <a:t> </a:t>
            </a:r>
            <a:r>
              <a:rPr lang="en-ID" sz="2800" dirty="0" err="1">
                <a:latin typeface="Times New Roman" panose="02020603050405020304" pitchFamily="18" charset="0"/>
              </a:rPr>
              <a:t>thích</a:t>
            </a:r>
            <a:r>
              <a:rPr lang="en-ID" sz="2800" dirty="0">
                <a:latin typeface="Times New Roman" panose="02020603050405020304" pitchFamily="18" charset="0"/>
              </a:rPr>
              <a:t> </a:t>
            </a:r>
            <a:r>
              <a:rPr lang="en-ID" sz="2800" dirty="0" err="1">
                <a:latin typeface="Times New Roman" panose="02020603050405020304" pitchFamily="18" charset="0"/>
              </a:rPr>
              <a:t>thú</a:t>
            </a:r>
            <a:r>
              <a:rPr lang="en-ID" sz="2800" dirty="0">
                <a:latin typeface="Times New Roman" panose="02020603050405020304" pitchFamily="18" charset="0"/>
              </a:rPr>
              <a:t> </a:t>
            </a:r>
            <a:r>
              <a:rPr lang="en-ID" sz="2800" dirty="0" err="1">
                <a:latin typeface="Times New Roman" panose="02020603050405020304" pitchFamily="18" charset="0"/>
              </a:rPr>
              <a:t>ngắm</a:t>
            </a:r>
            <a:r>
              <a:rPr lang="en-ID" sz="2800" dirty="0">
                <a:latin typeface="Times New Roman" panose="02020603050405020304" pitchFamily="18" charset="0"/>
              </a:rPr>
              <a:t>  </a:t>
            </a:r>
            <a:r>
              <a:rPr lang="en-ID" sz="2800" dirty="0" err="1">
                <a:latin typeface="Times New Roman" panose="02020603050405020304" pitchFamily="18" charset="0"/>
              </a:rPr>
              <a:t>nhìn</a:t>
            </a:r>
            <a:r>
              <a:rPr lang="en-ID" sz="2800" dirty="0">
                <a:latin typeface="Times New Roman" panose="02020603050405020304" pitchFamily="18" charset="0"/>
              </a:rPr>
              <a:t>,  </a:t>
            </a:r>
            <a:r>
              <a:rPr lang="en-ID" sz="2800" dirty="0" err="1">
                <a:latin typeface="Times New Roman" panose="02020603050405020304" pitchFamily="18" charset="0"/>
              </a:rPr>
              <a:t>chỉ</a:t>
            </a:r>
            <a:r>
              <a:rPr lang="en-ID" sz="2800" dirty="0">
                <a:latin typeface="Times New Roman" panose="02020603050405020304" pitchFamily="18" charset="0"/>
              </a:rPr>
              <a:t>, </a:t>
            </a:r>
            <a:r>
              <a:rPr lang="en-ID" sz="2800" dirty="0" err="1">
                <a:latin typeface="Times New Roman" panose="02020603050405020304" pitchFamily="18" charset="0"/>
              </a:rPr>
              <a:t>sờ</a:t>
            </a:r>
            <a:r>
              <a:rPr lang="en-ID" sz="2800" dirty="0">
                <a:latin typeface="Times New Roman" panose="02020603050405020304" pitchFamily="18" charset="0"/>
              </a:rPr>
              <a:t>  </a:t>
            </a:r>
            <a:r>
              <a:rPr lang="en-ID" sz="2800" dirty="0" err="1">
                <a:latin typeface="Times New Roman" panose="02020603050405020304" pitchFamily="18" charset="0"/>
              </a:rPr>
              <a:t>và</a:t>
            </a:r>
            <a:r>
              <a:rPr lang="en-ID" sz="2800" dirty="0">
                <a:latin typeface="Times New Roman" panose="02020603050405020304" pitchFamily="18" charset="0"/>
              </a:rPr>
              <a:t>  </a:t>
            </a:r>
            <a:r>
              <a:rPr lang="en-ID" sz="2800" dirty="0" err="1">
                <a:latin typeface="Times New Roman" panose="02020603050405020304" pitchFamily="18" charset="0"/>
              </a:rPr>
              <a:t>sử</a:t>
            </a:r>
            <a:r>
              <a:rPr lang="en-ID" sz="2800" dirty="0">
                <a:latin typeface="Times New Roman" panose="02020603050405020304" pitchFamily="18" charset="0"/>
              </a:rPr>
              <a:t>  </a:t>
            </a:r>
            <a:r>
              <a:rPr lang="en-ID" sz="2800" dirty="0" err="1">
                <a:latin typeface="Times New Roman" panose="02020603050405020304" pitchFamily="18" charset="0"/>
              </a:rPr>
              <a:t>dụng</a:t>
            </a:r>
            <a:r>
              <a:rPr lang="en-ID" sz="2800" dirty="0">
                <a:latin typeface="Times New Roman" panose="02020603050405020304" pitchFamily="18" charset="0"/>
              </a:rPr>
              <a:t>  </a:t>
            </a:r>
            <a:r>
              <a:rPr lang="en-ID" sz="2800" dirty="0" err="1">
                <a:latin typeface="Times New Roman" panose="02020603050405020304" pitchFamily="18" charset="0"/>
              </a:rPr>
              <a:t>các</a:t>
            </a:r>
            <a:r>
              <a:rPr lang="en-ID" sz="2800" dirty="0">
                <a:latin typeface="Times New Roman" panose="02020603050405020304" pitchFamily="18" charset="0"/>
              </a:rPr>
              <a:t>  </a:t>
            </a:r>
            <a:r>
              <a:rPr lang="en-ID" sz="2800" dirty="0" err="1">
                <a:latin typeface="Times New Roman" panose="02020603050405020304" pitchFamily="18" charset="0"/>
              </a:rPr>
              <a:t>từ</a:t>
            </a:r>
            <a:r>
              <a:rPr lang="en-ID" sz="2800" dirty="0">
                <a:latin typeface="Times New Roman" panose="02020603050405020304" pitchFamily="18" charset="0"/>
              </a:rPr>
              <a:t>  </a:t>
            </a:r>
            <a:r>
              <a:rPr lang="en-ID" sz="2800" dirty="0" err="1">
                <a:latin typeface="Times New Roman" panose="02020603050405020304" pitchFamily="18" charset="0"/>
              </a:rPr>
              <a:t>gợi</a:t>
            </a:r>
            <a:r>
              <a:rPr lang="en-ID" sz="2800" dirty="0">
                <a:latin typeface="Times New Roman" panose="02020603050405020304" pitchFamily="18" charset="0"/>
              </a:rPr>
              <a:t> </a:t>
            </a:r>
            <a:r>
              <a:rPr lang="en-ID" sz="2800" dirty="0" err="1">
                <a:latin typeface="Times New Roman" panose="02020603050405020304" pitchFamily="18" charset="0"/>
              </a:rPr>
              <a:t>cảm</a:t>
            </a:r>
            <a:r>
              <a:rPr lang="en-ID" sz="2800" dirty="0">
                <a:latin typeface="Times New Roman" panose="02020603050405020304" pitchFamily="18" charset="0"/>
              </a:rPr>
              <a:t> </a:t>
            </a:r>
            <a:r>
              <a:rPr lang="en-ID" sz="2800" dirty="0" err="1">
                <a:latin typeface="Times New Roman" panose="02020603050405020304" pitchFamily="18" charset="0"/>
              </a:rPr>
              <a:t>nói</a:t>
            </a:r>
            <a:r>
              <a:rPr lang="en-ID" sz="2800" dirty="0">
                <a:latin typeface="Times New Roman" panose="02020603050405020304" pitchFamily="18" charset="0"/>
              </a:rPr>
              <a:t>  </a:t>
            </a:r>
            <a:r>
              <a:rPr lang="en-ID" sz="2800" dirty="0" err="1">
                <a:latin typeface="Times New Roman" panose="02020603050405020304" pitchFamily="18" charset="0"/>
              </a:rPr>
              <a:t>lên</a:t>
            </a:r>
            <a:r>
              <a:rPr lang="en-ID" sz="2800" dirty="0">
                <a:latin typeface="Times New Roman" panose="02020603050405020304" pitchFamily="18" charset="0"/>
              </a:rPr>
              <a:t>  </a:t>
            </a:r>
            <a:r>
              <a:rPr lang="en-ID" sz="2800" dirty="0" err="1">
                <a:latin typeface="Times New Roman" panose="02020603050405020304" pitchFamily="18" charset="0"/>
              </a:rPr>
              <a:t>cảm</a:t>
            </a:r>
            <a:r>
              <a:rPr lang="en-ID" sz="2800" dirty="0">
                <a:latin typeface="Times New Roman" panose="02020603050405020304" pitchFamily="18" charset="0"/>
              </a:rPr>
              <a:t> </a:t>
            </a:r>
            <a:r>
              <a:rPr lang="en-ID" sz="2800" dirty="0" err="1">
                <a:latin typeface="Times New Roman" panose="02020603050405020304" pitchFamily="18" charset="0"/>
              </a:rPr>
              <a:t>xúc</a:t>
            </a:r>
            <a:r>
              <a:rPr lang="en-ID" sz="2800" dirty="0">
                <a:latin typeface="Times New Roman" panose="02020603050405020304" pitchFamily="18" charset="0"/>
              </a:rPr>
              <a:t>  </a:t>
            </a:r>
            <a:r>
              <a:rPr lang="en-ID" sz="2800" dirty="0" err="1">
                <a:latin typeface="Times New Roman" panose="02020603050405020304" pitchFamily="18" charset="0"/>
              </a:rPr>
              <a:t>của</a:t>
            </a:r>
            <a:r>
              <a:rPr lang="en-ID" sz="2800" dirty="0">
                <a:latin typeface="Times New Roman" panose="02020603050405020304" pitchFamily="18" charset="0"/>
              </a:rPr>
              <a:t>  </a:t>
            </a:r>
            <a:r>
              <a:rPr lang="en-ID" sz="2800" dirty="0" err="1">
                <a:latin typeface="Times New Roman" panose="02020603050405020304" pitchFamily="18" charset="0"/>
              </a:rPr>
              <a:t>mình</a:t>
            </a:r>
            <a:r>
              <a:rPr lang="en-ID" sz="2800" dirty="0">
                <a:latin typeface="Times New Roman" panose="02020603050405020304" pitchFamily="18" charset="0"/>
              </a:rPr>
              <a:t> </a:t>
            </a:r>
          </a:p>
          <a:p>
            <a:r>
              <a:rPr lang="en-ID" sz="2800" dirty="0">
                <a:latin typeface="Times New Roman" panose="02020603050405020304" pitchFamily="18" charset="0"/>
              </a:rPr>
              <a:t>- </a:t>
            </a:r>
            <a:r>
              <a:rPr lang="en-ID" sz="2800" dirty="0" err="1">
                <a:latin typeface="Times New Roman" panose="02020603050405020304" pitchFamily="18" charset="0"/>
              </a:rPr>
              <a:t>Trẻ</a:t>
            </a:r>
            <a:r>
              <a:rPr lang="en-ID" sz="2800" dirty="0">
                <a:latin typeface="Times New Roman" panose="02020603050405020304" pitchFamily="18" charset="0"/>
              </a:rPr>
              <a:t> </a:t>
            </a:r>
            <a:r>
              <a:rPr lang="en-ID" sz="2800" dirty="0" err="1">
                <a:latin typeface="Times New Roman" panose="02020603050405020304" pitchFamily="18" charset="0"/>
              </a:rPr>
              <a:t>hát</a:t>
            </a:r>
            <a:r>
              <a:rPr lang="en-ID" sz="2800" dirty="0">
                <a:latin typeface="Times New Roman" panose="02020603050405020304" pitchFamily="18" charset="0"/>
              </a:rPr>
              <a:t> </a:t>
            </a:r>
            <a:r>
              <a:rPr lang="en-ID" sz="2800" dirty="0" err="1">
                <a:latin typeface="Times New Roman" panose="02020603050405020304" pitchFamily="18" charset="0"/>
              </a:rPr>
              <a:t>đúng</a:t>
            </a:r>
            <a:r>
              <a:rPr lang="en-ID" sz="2800" dirty="0">
                <a:latin typeface="Times New Roman" panose="02020603050405020304" pitchFamily="18" charset="0"/>
              </a:rPr>
              <a:t> </a:t>
            </a:r>
            <a:r>
              <a:rPr lang="en-ID" sz="2800" dirty="0" err="1">
                <a:latin typeface="Times New Roman" panose="02020603050405020304" pitchFamily="18" charset="0"/>
              </a:rPr>
              <a:t>giai</a:t>
            </a:r>
            <a:r>
              <a:rPr lang="en-ID" sz="2800" dirty="0">
                <a:latin typeface="Times New Roman" panose="02020603050405020304" pitchFamily="18" charset="0"/>
              </a:rPr>
              <a:t> </a:t>
            </a:r>
            <a:r>
              <a:rPr lang="en-ID" sz="2800" dirty="0" err="1">
                <a:latin typeface="Times New Roman" panose="02020603050405020304" pitchFamily="18" charset="0"/>
              </a:rPr>
              <a:t>điệu</a:t>
            </a:r>
            <a:r>
              <a:rPr lang="en-ID" sz="2800" dirty="0">
                <a:latin typeface="Times New Roman" panose="02020603050405020304" pitchFamily="18" charset="0"/>
              </a:rPr>
              <a:t>,  </a:t>
            </a:r>
            <a:r>
              <a:rPr lang="en-ID" sz="2800" dirty="0" err="1">
                <a:latin typeface="Times New Roman" panose="02020603050405020304" pitchFamily="18" charset="0"/>
              </a:rPr>
              <a:t>lời</a:t>
            </a:r>
            <a:r>
              <a:rPr lang="en-ID" sz="2800" dirty="0">
                <a:latin typeface="Times New Roman" panose="02020603050405020304" pitchFamily="18" charset="0"/>
              </a:rPr>
              <a:t> ca  </a:t>
            </a:r>
            <a:r>
              <a:rPr lang="en-ID" sz="2800" dirty="0" err="1">
                <a:latin typeface="Times New Roman" panose="02020603050405020304" pitchFamily="18" charset="0"/>
              </a:rPr>
              <a:t>và</a:t>
            </a:r>
            <a:r>
              <a:rPr lang="en-ID" sz="2800" dirty="0">
                <a:latin typeface="Times New Roman" panose="02020603050405020304" pitchFamily="18" charset="0"/>
              </a:rPr>
              <a:t>  </a:t>
            </a:r>
            <a:r>
              <a:rPr lang="en-ID" sz="2800" dirty="0" err="1">
                <a:latin typeface="Times New Roman" panose="02020603050405020304" pitchFamily="18" charset="0"/>
              </a:rPr>
              <a:t>thể</a:t>
            </a:r>
            <a:r>
              <a:rPr lang="en-ID" sz="2800" dirty="0">
                <a:latin typeface="Times New Roman" panose="02020603050405020304" pitchFamily="18" charset="0"/>
              </a:rPr>
              <a:t>  </a:t>
            </a:r>
            <a:r>
              <a:rPr lang="en-ID" sz="2800" dirty="0" err="1">
                <a:latin typeface="Times New Roman" panose="02020603050405020304" pitchFamily="18" charset="0"/>
              </a:rPr>
              <a:t>hiện</a:t>
            </a:r>
            <a:r>
              <a:rPr lang="en-ID" sz="2800" dirty="0">
                <a:latin typeface="Times New Roman" panose="02020603050405020304" pitchFamily="18" charset="0"/>
              </a:rPr>
              <a:t>  </a:t>
            </a:r>
            <a:r>
              <a:rPr lang="en-ID" sz="2800" dirty="0" err="1">
                <a:latin typeface="Times New Roman" panose="02020603050405020304" pitchFamily="18" charset="0"/>
              </a:rPr>
              <a:t>sắc</a:t>
            </a:r>
            <a:r>
              <a:rPr lang="en-ID" sz="2800" dirty="0">
                <a:latin typeface="Times New Roman" panose="02020603050405020304" pitchFamily="18" charset="0"/>
              </a:rPr>
              <a:t>  </a:t>
            </a:r>
            <a:r>
              <a:rPr lang="en-ID" sz="2800" dirty="0" err="1">
                <a:latin typeface="Times New Roman" panose="02020603050405020304" pitchFamily="18" charset="0"/>
              </a:rPr>
              <a:t>thái</a:t>
            </a:r>
            <a:r>
              <a:rPr lang="en-ID" sz="2800" dirty="0">
                <a:latin typeface="Times New Roman" panose="02020603050405020304" pitchFamily="18" charset="0"/>
              </a:rPr>
              <a:t>,  </a:t>
            </a:r>
            <a:r>
              <a:rPr lang="en-ID" sz="2800" dirty="0" err="1">
                <a:latin typeface="Times New Roman" panose="02020603050405020304" pitchFamily="18" charset="0"/>
              </a:rPr>
              <a:t>tình</a:t>
            </a:r>
            <a:r>
              <a:rPr lang="en-ID" sz="2800" dirty="0">
                <a:latin typeface="Times New Roman" panose="02020603050405020304" pitchFamily="18" charset="0"/>
              </a:rPr>
              <a:t>  </a:t>
            </a:r>
            <a:r>
              <a:rPr lang="en-ID" sz="2800" dirty="0" err="1">
                <a:latin typeface="Times New Roman" panose="02020603050405020304" pitchFamily="18" charset="0"/>
              </a:rPr>
              <a:t>cảm</a:t>
            </a:r>
            <a:r>
              <a:rPr lang="en-ID" sz="2800" dirty="0">
                <a:latin typeface="Times New Roman" panose="02020603050405020304" pitchFamily="18" charset="0"/>
              </a:rPr>
              <a:t> </a:t>
            </a:r>
            <a:r>
              <a:rPr lang="en-ID" sz="2800" dirty="0" err="1">
                <a:latin typeface="Times New Roman" panose="02020603050405020304" pitchFamily="18" charset="0"/>
              </a:rPr>
              <a:t>của</a:t>
            </a:r>
            <a:r>
              <a:rPr lang="en-ID" sz="2800" dirty="0">
                <a:latin typeface="Times New Roman" panose="02020603050405020304" pitchFamily="18" charset="0"/>
              </a:rPr>
              <a:t>  </a:t>
            </a:r>
            <a:r>
              <a:rPr lang="en-ID" sz="2800" dirty="0" err="1">
                <a:latin typeface="Times New Roman" panose="02020603050405020304" pitchFamily="18" charset="0"/>
              </a:rPr>
              <a:t>bài</a:t>
            </a:r>
            <a:r>
              <a:rPr lang="en-ID" sz="2800" dirty="0">
                <a:latin typeface="Times New Roman" panose="02020603050405020304" pitchFamily="18" charset="0"/>
              </a:rPr>
              <a:t>  </a:t>
            </a:r>
            <a:r>
              <a:rPr lang="en-ID" sz="2800" dirty="0" err="1">
                <a:latin typeface="Times New Roman" panose="02020603050405020304" pitchFamily="18" charset="0"/>
              </a:rPr>
              <a:t>hát</a:t>
            </a:r>
            <a:endParaRPr lang="en-ID" sz="2800" dirty="0">
              <a:latin typeface="Verdana" panose="020B0604030504040204" pitchFamily="34" charset="0"/>
            </a:endParaRPr>
          </a:p>
          <a:p>
            <a:r>
              <a:rPr lang="en-ID" sz="2800" dirty="0">
                <a:latin typeface="Times New Roman" panose="02020603050405020304" pitchFamily="18" charset="0"/>
              </a:rPr>
              <a:t>- </a:t>
            </a:r>
            <a:r>
              <a:rPr lang="en-ID" sz="2800" dirty="0" err="1">
                <a:latin typeface="Times New Roman" panose="02020603050405020304" pitchFamily="18" charset="0"/>
              </a:rPr>
              <a:t>Trẻ</a:t>
            </a:r>
            <a:r>
              <a:rPr lang="en-ID" sz="2800" dirty="0">
                <a:latin typeface="Times New Roman" panose="02020603050405020304" pitchFamily="18" charset="0"/>
              </a:rPr>
              <a:t> </a:t>
            </a:r>
            <a:r>
              <a:rPr lang="en-ID" sz="2800" dirty="0" err="1">
                <a:latin typeface="Times New Roman" panose="02020603050405020304" pitchFamily="18" charset="0"/>
              </a:rPr>
              <a:t>vận</a:t>
            </a:r>
            <a:r>
              <a:rPr lang="en-ID" sz="2800" dirty="0">
                <a:latin typeface="Times New Roman" panose="02020603050405020304" pitchFamily="18" charset="0"/>
              </a:rPr>
              <a:t> </a:t>
            </a:r>
            <a:r>
              <a:rPr lang="en-ID" sz="2800" dirty="0" err="1">
                <a:latin typeface="Times New Roman" panose="02020603050405020304" pitchFamily="18" charset="0"/>
              </a:rPr>
              <a:t>động</a:t>
            </a:r>
            <a:r>
              <a:rPr lang="en-ID" sz="2800" dirty="0">
                <a:latin typeface="Times New Roman" panose="02020603050405020304" pitchFamily="18" charset="0"/>
              </a:rPr>
              <a:t> </a:t>
            </a:r>
            <a:r>
              <a:rPr lang="en-ID" sz="2800" dirty="0" err="1">
                <a:latin typeface="Times New Roman" panose="02020603050405020304" pitchFamily="18" charset="0"/>
              </a:rPr>
              <a:t>nhịp</a:t>
            </a:r>
            <a:r>
              <a:rPr lang="en-ID" sz="2800" dirty="0">
                <a:latin typeface="Times New Roman" panose="02020603050405020304" pitchFamily="18" charset="0"/>
              </a:rPr>
              <a:t>  </a:t>
            </a:r>
            <a:r>
              <a:rPr lang="en-ID" sz="2800" dirty="0" err="1">
                <a:latin typeface="Times New Roman" panose="02020603050405020304" pitchFamily="18" charset="0"/>
              </a:rPr>
              <a:t>nhàng</a:t>
            </a:r>
            <a:r>
              <a:rPr lang="en-ID" sz="2800" dirty="0">
                <a:latin typeface="Times New Roman" panose="02020603050405020304" pitchFamily="18" charset="0"/>
              </a:rPr>
              <a:t>  </a:t>
            </a:r>
            <a:r>
              <a:rPr lang="en-ID" sz="2800" dirty="0" err="1">
                <a:latin typeface="Times New Roman" panose="02020603050405020304" pitchFamily="18" charset="0"/>
              </a:rPr>
              <a:t>theo</a:t>
            </a:r>
            <a:r>
              <a:rPr lang="en-ID" sz="2800" dirty="0">
                <a:latin typeface="Times New Roman" panose="02020603050405020304" pitchFamily="18" charset="0"/>
              </a:rPr>
              <a:t>  </a:t>
            </a:r>
            <a:r>
              <a:rPr lang="en-ID" sz="2800" dirty="0" err="1">
                <a:latin typeface="Times New Roman" panose="02020603050405020304" pitchFamily="18" charset="0"/>
              </a:rPr>
              <a:t>giai</a:t>
            </a:r>
            <a:r>
              <a:rPr lang="en-ID" sz="2800" dirty="0">
                <a:latin typeface="Times New Roman" panose="02020603050405020304" pitchFamily="18" charset="0"/>
              </a:rPr>
              <a:t>  </a:t>
            </a:r>
            <a:r>
              <a:rPr lang="en-ID" sz="2800" dirty="0" err="1">
                <a:latin typeface="Times New Roman" panose="02020603050405020304" pitchFamily="18" charset="0"/>
              </a:rPr>
              <a:t>điệu</a:t>
            </a:r>
            <a:r>
              <a:rPr lang="en-ID" sz="2800" dirty="0">
                <a:latin typeface="Times New Roman" panose="02020603050405020304" pitchFamily="18" charset="0"/>
              </a:rPr>
              <a:t>,  </a:t>
            </a:r>
            <a:r>
              <a:rPr lang="en-ID" sz="2800" dirty="0" err="1">
                <a:latin typeface="Times New Roman" panose="02020603050405020304" pitchFamily="18" charset="0"/>
              </a:rPr>
              <a:t>nhịp</a:t>
            </a:r>
            <a:r>
              <a:rPr lang="en-ID" sz="2800" dirty="0">
                <a:latin typeface="Times New Roman" panose="02020603050405020304" pitchFamily="18" charset="0"/>
              </a:rPr>
              <a:t>  </a:t>
            </a:r>
            <a:r>
              <a:rPr lang="en-ID" sz="2800" dirty="0" err="1">
                <a:latin typeface="Times New Roman" panose="02020603050405020304" pitchFamily="18" charset="0"/>
              </a:rPr>
              <a:t>điệu</a:t>
            </a:r>
            <a:r>
              <a:rPr lang="en-ID" sz="2800" dirty="0">
                <a:latin typeface="Times New Roman" panose="02020603050405020304" pitchFamily="18" charset="0"/>
              </a:rPr>
              <a:t>  </a:t>
            </a:r>
            <a:r>
              <a:rPr lang="en-ID" sz="2800" dirty="0" err="1">
                <a:latin typeface="Times New Roman" panose="02020603050405020304" pitchFamily="18" charset="0"/>
              </a:rPr>
              <a:t>của</a:t>
            </a:r>
            <a:r>
              <a:rPr lang="en-ID" sz="2800" dirty="0">
                <a:latin typeface="Times New Roman" panose="02020603050405020304" pitchFamily="18" charset="0"/>
              </a:rPr>
              <a:t>  </a:t>
            </a:r>
            <a:r>
              <a:rPr lang="en-ID" sz="2800" dirty="0" err="1">
                <a:latin typeface="Times New Roman" panose="02020603050405020304" pitchFamily="18" charset="0"/>
              </a:rPr>
              <a:t>các</a:t>
            </a:r>
            <a:r>
              <a:rPr lang="en-ID" sz="2800" dirty="0">
                <a:latin typeface="Times New Roman" panose="02020603050405020304" pitchFamily="18" charset="0"/>
              </a:rPr>
              <a:t> </a:t>
            </a:r>
            <a:r>
              <a:rPr lang="en-ID" sz="2800" dirty="0" err="1">
                <a:latin typeface="Times New Roman" panose="02020603050405020304" pitchFamily="18" charset="0"/>
              </a:rPr>
              <a:t>bài</a:t>
            </a:r>
            <a:r>
              <a:rPr lang="en-ID" sz="2800" dirty="0">
                <a:latin typeface="Times New Roman" panose="02020603050405020304" pitchFamily="18" charset="0"/>
              </a:rPr>
              <a:t>  </a:t>
            </a:r>
            <a:r>
              <a:rPr lang="en-ID" sz="2800" dirty="0" err="1">
                <a:latin typeface="Times New Roman" panose="02020603050405020304" pitchFamily="18" charset="0"/>
              </a:rPr>
              <a:t>hát</a:t>
            </a:r>
            <a:r>
              <a:rPr lang="en-ID" sz="2800" dirty="0">
                <a:latin typeface="Times New Roman" panose="02020603050405020304" pitchFamily="18" charset="0"/>
              </a:rPr>
              <a:t>,  </a:t>
            </a:r>
            <a:r>
              <a:rPr lang="en-ID" sz="2800" dirty="0" err="1">
                <a:latin typeface="Times New Roman" panose="02020603050405020304" pitchFamily="18" charset="0"/>
              </a:rPr>
              <a:t>bản</a:t>
            </a:r>
            <a:r>
              <a:rPr lang="en-ID" sz="2800" dirty="0">
                <a:latin typeface="Times New Roman" panose="02020603050405020304" pitchFamily="18" charset="0"/>
              </a:rPr>
              <a:t> </a:t>
            </a:r>
            <a:r>
              <a:rPr lang="en-ID" sz="2800" dirty="0" err="1">
                <a:latin typeface="Times New Roman" panose="02020603050405020304" pitchFamily="18" charset="0"/>
              </a:rPr>
              <a:t>nhạc</a:t>
            </a:r>
            <a:r>
              <a:rPr lang="en-ID" sz="2800" dirty="0">
                <a:latin typeface="Times New Roman" panose="02020603050405020304" pitchFamily="18" charset="0"/>
              </a:rPr>
              <a:t> </a:t>
            </a:r>
            <a:r>
              <a:rPr lang="en-ID" sz="2800" dirty="0" err="1">
                <a:latin typeface="Times New Roman" panose="02020603050405020304" pitchFamily="18" charset="0"/>
              </a:rPr>
              <a:t>với</a:t>
            </a:r>
            <a:r>
              <a:rPr lang="en-ID" sz="2800" dirty="0">
                <a:latin typeface="Times New Roman" panose="02020603050405020304" pitchFamily="18" charset="0"/>
              </a:rPr>
              <a:t>  </a:t>
            </a:r>
            <a:r>
              <a:rPr lang="en-ID" sz="2800" dirty="0" err="1">
                <a:latin typeface="Times New Roman" panose="02020603050405020304" pitchFamily="18" charset="0"/>
              </a:rPr>
              <a:t>các</a:t>
            </a:r>
            <a:r>
              <a:rPr lang="en-ID" sz="2800" dirty="0">
                <a:latin typeface="Times New Roman" panose="02020603050405020304" pitchFamily="18" charset="0"/>
              </a:rPr>
              <a:t>  </a:t>
            </a:r>
            <a:r>
              <a:rPr lang="en-ID" sz="2800" dirty="0" err="1">
                <a:latin typeface="Times New Roman" panose="02020603050405020304" pitchFamily="18" charset="0"/>
              </a:rPr>
              <a:t>hình</a:t>
            </a:r>
            <a:r>
              <a:rPr lang="en-ID" sz="2800" dirty="0">
                <a:latin typeface="Times New Roman" panose="02020603050405020304" pitchFamily="18" charset="0"/>
              </a:rPr>
              <a:t>  </a:t>
            </a:r>
            <a:r>
              <a:rPr lang="en-ID" sz="2800" dirty="0" err="1">
                <a:latin typeface="Times New Roman" panose="02020603050405020304" pitchFamily="18" charset="0"/>
              </a:rPr>
              <a:t>thức</a:t>
            </a:r>
            <a:r>
              <a:rPr lang="en-ID" sz="2800" dirty="0">
                <a:latin typeface="Times New Roman" panose="02020603050405020304" pitchFamily="18" charset="0"/>
              </a:rPr>
              <a:t>  </a:t>
            </a:r>
            <a:r>
              <a:rPr lang="en-ID" sz="2800" dirty="0" err="1">
                <a:latin typeface="Times New Roman" panose="02020603050405020304" pitchFamily="18" charset="0"/>
              </a:rPr>
              <a:t>khác</a:t>
            </a:r>
            <a:r>
              <a:rPr lang="en-ID" sz="2800" dirty="0">
                <a:latin typeface="Times New Roman" panose="02020603050405020304" pitchFamily="18" charset="0"/>
              </a:rPr>
              <a:t>  </a:t>
            </a:r>
            <a:r>
              <a:rPr lang="en-ID" sz="2800" dirty="0" err="1">
                <a:latin typeface="Times New Roman" panose="02020603050405020304" pitchFamily="18" charset="0"/>
              </a:rPr>
              <a:t>nhau</a:t>
            </a:r>
            <a:r>
              <a:rPr lang="en-ID" sz="2800" dirty="0">
                <a:latin typeface="Times New Roman" panose="02020603050405020304" pitchFamily="18" charset="0"/>
              </a:rPr>
              <a:t>.  </a:t>
            </a:r>
            <a:endParaRPr lang="en-ID" sz="2800" dirty="0">
              <a:latin typeface="Verdana" panose="020B0604030504040204" pitchFamily="34" charset="0"/>
            </a:endParaRPr>
          </a:p>
          <a:p>
            <a:r>
              <a:rPr lang="en-US" sz="2800" dirty="0">
                <a:latin typeface="Times New Roman" panose="02020603050405020304" pitchFamily="18" charset="0"/>
              </a:rPr>
              <a:t>- </a:t>
            </a:r>
            <a:r>
              <a:rPr lang="vi-VN" sz="2800" dirty="0">
                <a:latin typeface="Times New Roman" panose="02020603050405020304" pitchFamily="18" charset="0"/>
              </a:rPr>
              <a:t>Trẻ xé cắt theo đường  thẳng,  đường  cong...  và dán  sản phẩm có  màu sắc, bố  cục </a:t>
            </a:r>
            <a:endParaRPr lang="vi-VN" sz="2800" dirty="0">
              <a:latin typeface="Verdana" panose="020B0604030504040204" pitchFamily="34" charset="0"/>
            </a:endParaRPr>
          </a:p>
          <a:p>
            <a:r>
              <a:rPr lang="en-ID" sz="2800" dirty="0">
                <a:latin typeface="Times New Roman" panose="02020603050405020304" pitchFamily="18" charset="0"/>
              </a:rPr>
              <a:t>- </a:t>
            </a:r>
            <a:r>
              <a:rPr lang="en-ID" sz="2800" dirty="0" err="1">
                <a:latin typeface="Times New Roman" panose="02020603050405020304" pitchFamily="18" charset="0"/>
              </a:rPr>
              <a:t>Trẻ</a:t>
            </a:r>
            <a:r>
              <a:rPr lang="en-ID" sz="2800" dirty="0">
                <a:latin typeface="Times New Roman" panose="02020603050405020304" pitchFamily="18" charset="0"/>
              </a:rPr>
              <a:t> </a:t>
            </a:r>
            <a:r>
              <a:rPr lang="en-ID" sz="2800" dirty="0" err="1">
                <a:latin typeface="Times New Roman" panose="02020603050405020304" pitchFamily="18" charset="0"/>
              </a:rPr>
              <a:t>phối</a:t>
            </a:r>
            <a:r>
              <a:rPr lang="en-ID" sz="2800" dirty="0">
                <a:latin typeface="Times New Roman" panose="02020603050405020304" pitchFamily="18" charset="0"/>
              </a:rPr>
              <a:t> </a:t>
            </a:r>
            <a:r>
              <a:rPr lang="en-ID" sz="2800" dirty="0" err="1">
                <a:latin typeface="Times New Roman" panose="02020603050405020304" pitchFamily="18" charset="0"/>
              </a:rPr>
              <a:t>hợp</a:t>
            </a:r>
            <a:r>
              <a:rPr lang="en-ID" sz="2800" dirty="0">
                <a:latin typeface="Times New Roman" panose="02020603050405020304" pitchFamily="18" charset="0"/>
              </a:rPr>
              <a:t> </a:t>
            </a:r>
            <a:r>
              <a:rPr lang="en-ID" sz="2800" dirty="0" err="1">
                <a:latin typeface="Times New Roman" panose="02020603050405020304" pitchFamily="18" charset="0"/>
              </a:rPr>
              <a:t>các</a:t>
            </a:r>
            <a:r>
              <a:rPr lang="en-ID" sz="2800" dirty="0">
                <a:latin typeface="Times New Roman" panose="02020603050405020304" pitchFamily="18" charset="0"/>
              </a:rPr>
              <a:t> </a:t>
            </a:r>
            <a:r>
              <a:rPr lang="en-ID" sz="2800" dirty="0" err="1">
                <a:latin typeface="Times New Roman" panose="02020603050405020304" pitchFamily="18" charset="0"/>
              </a:rPr>
              <a:t>kĩ</a:t>
            </a:r>
            <a:r>
              <a:rPr lang="en-ID" sz="2800" dirty="0">
                <a:latin typeface="Times New Roman" panose="02020603050405020304" pitchFamily="18" charset="0"/>
              </a:rPr>
              <a:t>  </a:t>
            </a:r>
            <a:r>
              <a:rPr lang="en-ID" sz="2800" dirty="0" err="1">
                <a:latin typeface="Times New Roman" panose="02020603050405020304" pitchFamily="18" charset="0"/>
              </a:rPr>
              <a:t>năng</a:t>
            </a:r>
            <a:r>
              <a:rPr lang="en-ID" sz="2800" dirty="0">
                <a:latin typeface="Times New Roman" panose="02020603050405020304" pitchFamily="18" charset="0"/>
              </a:rPr>
              <a:t>  </a:t>
            </a:r>
            <a:r>
              <a:rPr lang="en-ID" sz="2800" dirty="0" err="1">
                <a:latin typeface="Times New Roman" panose="02020603050405020304" pitchFamily="18" charset="0"/>
              </a:rPr>
              <a:t>xếp</a:t>
            </a:r>
            <a:r>
              <a:rPr lang="en-ID" sz="2800" dirty="0">
                <a:latin typeface="Times New Roman" panose="02020603050405020304" pitchFamily="18" charset="0"/>
              </a:rPr>
              <a:t> </a:t>
            </a:r>
            <a:r>
              <a:rPr lang="en-ID" sz="2800" dirty="0" err="1">
                <a:latin typeface="Times New Roman" panose="02020603050405020304" pitchFamily="18" charset="0"/>
              </a:rPr>
              <a:t>hình</a:t>
            </a:r>
            <a:r>
              <a:rPr lang="en-ID" sz="2800" dirty="0">
                <a:latin typeface="Times New Roman" panose="02020603050405020304" pitchFamily="18" charset="0"/>
              </a:rPr>
              <a:t>  </a:t>
            </a:r>
            <a:r>
              <a:rPr lang="en-ID" sz="2800" dirty="0" err="1">
                <a:latin typeface="Times New Roman" panose="02020603050405020304" pitchFamily="18" charset="0"/>
              </a:rPr>
              <a:t>để</a:t>
            </a:r>
            <a:r>
              <a:rPr lang="en-ID" sz="2800" dirty="0">
                <a:latin typeface="Times New Roman" panose="02020603050405020304" pitchFamily="18" charset="0"/>
              </a:rPr>
              <a:t>  </a:t>
            </a:r>
            <a:r>
              <a:rPr lang="en-ID" sz="2800" dirty="0" err="1">
                <a:latin typeface="Times New Roman" panose="02020603050405020304" pitchFamily="18" charset="0"/>
              </a:rPr>
              <a:t>tạo</a:t>
            </a:r>
            <a:r>
              <a:rPr lang="en-ID" sz="2800" dirty="0">
                <a:latin typeface="Times New Roman" panose="02020603050405020304" pitchFamily="18" charset="0"/>
              </a:rPr>
              <a:t>  </a:t>
            </a:r>
            <a:r>
              <a:rPr lang="en-ID" sz="2800" dirty="0" err="1">
                <a:latin typeface="Times New Roman" panose="02020603050405020304" pitchFamily="18" charset="0"/>
              </a:rPr>
              <a:t>thành</a:t>
            </a:r>
            <a:r>
              <a:rPr lang="en-ID" sz="2800" dirty="0">
                <a:latin typeface="Times New Roman" panose="02020603050405020304" pitchFamily="18" charset="0"/>
              </a:rPr>
              <a:t> </a:t>
            </a:r>
            <a:r>
              <a:rPr lang="en-ID" sz="2800" dirty="0" err="1">
                <a:latin typeface="Times New Roman" panose="02020603050405020304" pitchFamily="18" charset="0"/>
              </a:rPr>
              <a:t>các</a:t>
            </a:r>
            <a:r>
              <a:rPr lang="en-ID" sz="2800" dirty="0">
                <a:latin typeface="Times New Roman" panose="02020603050405020304" pitchFamily="18" charset="0"/>
              </a:rPr>
              <a:t>  </a:t>
            </a:r>
            <a:r>
              <a:rPr lang="en-ID" sz="2800" dirty="0" err="1">
                <a:latin typeface="Times New Roman" panose="02020603050405020304" pitchFamily="18" charset="0"/>
              </a:rPr>
              <a:t>sản</a:t>
            </a:r>
            <a:r>
              <a:rPr lang="en-ID" sz="2800" dirty="0">
                <a:latin typeface="Times New Roman" panose="02020603050405020304" pitchFamily="18" charset="0"/>
              </a:rPr>
              <a:t> </a:t>
            </a:r>
            <a:r>
              <a:rPr lang="en-ID" sz="2800" dirty="0" err="1">
                <a:latin typeface="Times New Roman" panose="02020603050405020304" pitchFamily="18" charset="0"/>
              </a:rPr>
              <a:t>phẩm</a:t>
            </a:r>
            <a:r>
              <a:rPr lang="en-ID" sz="2800" dirty="0">
                <a:latin typeface="Times New Roman" panose="02020603050405020304" pitchFamily="18" charset="0"/>
              </a:rPr>
              <a:t>  </a:t>
            </a:r>
            <a:r>
              <a:rPr lang="en-ID" sz="2800" dirty="0" err="1">
                <a:latin typeface="Times New Roman" panose="02020603050405020304" pitchFamily="18" charset="0"/>
              </a:rPr>
              <a:t>có</a:t>
            </a:r>
            <a:r>
              <a:rPr lang="en-ID" sz="2800" dirty="0">
                <a:latin typeface="Times New Roman" panose="02020603050405020304" pitchFamily="18" charset="0"/>
              </a:rPr>
              <a:t>  </a:t>
            </a:r>
            <a:r>
              <a:rPr lang="en-ID" sz="2800" dirty="0" err="1">
                <a:latin typeface="Times New Roman" panose="02020603050405020304" pitchFamily="18" charset="0"/>
              </a:rPr>
              <a:t>kiểu</a:t>
            </a:r>
            <a:r>
              <a:rPr lang="en-ID" sz="2800" dirty="0">
                <a:latin typeface="Times New Roman" panose="02020603050405020304" pitchFamily="18" charset="0"/>
              </a:rPr>
              <a:t>  </a:t>
            </a:r>
            <a:r>
              <a:rPr lang="en-ID" sz="2800" dirty="0" err="1">
                <a:latin typeface="Times New Roman" panose="02020603050405020304" pitchFamily="18" charset="0"/>
              </a:rPr>
              <a:t>dáng</a:t>
            </a:r>
            <a:r>
              <a:rPr lang="en-ID" sz="2800" dirty="0">
                <a:latin typeface="Times New Roman" panose="02020603050405020304" pitchFamily="18" charset="0"/>
              </a:rPr>
              <a:t>,  </a:t>
            </a:r>
            <a:r>
              <a:rPr lang="en-ID" sz="2800" dirty="0" err="1">
                <a:latin typeface="Times New Roman" panose="02020603050405020304" pitchFamily="18" charset="0"/>
              </a:rPr>
              <a:t>màu</a:t>
            </a:r>
            <a:r>
              <a:rPr lang="en-ID" sz="2800" dirty="0">
                <a:latin typeface="Times New Roman" panose="02020603050405020304" pitchFamily="18" charset="0"/>
              </a:rPr>
              <a:t>  </a:t>
            </a:r>
            <a:r>
              <a:rPr lang="en-ID" sz="2800" dirty="0" err="1">
                <a:latin typeface="Times New Roman" panose="02020603050405020304" pitchFamily="18" charset="0"/>
              </a:rPr>
              <a:t>sắc</a:t>
            </a:r>
            <a:r>
              <a:rPr lang="en-ID" sz="2800" dirty="0">
                <a:latin typeface="Times New Roman" panose="02020603050405020304" pitchFamily="18" charset="0"/>
              </a:rPr>
              <a:t>  </a:t>
            </a:r>
            <a:r>
              <a:rPr lang="en-ID" sz="2800" dirty="0" err="1">
                <a:latin typeface="Times New Roman" panose="02020603050405020304" pitchFamily="18" charset="0"/>
              </a:rPr>
              <a:t>khác</a:t>
            </a:r>
            <a:r>
              <a:rPr lang="en-ID" sz="2800" dirty="0">
                <a:latin typeface="Times New Roman" panose="02020603050405020304" pitchFamily="18" charset="0"/>
              </a:rPr>
              <a:t> </a:t>
            </a:r>
            <a:r>
              <a:rPr lang="en-ID" sz="2800" dirty="0" err="1">
                <a:latin typeface="Times New Roman" panose="02020603050405020304" pitchFamily="18" charset="0"/>
              </a:rPr>
              <a:t>nhau</a:t>
            </a:r>
            <a:r>
              <a:rPr lang="en-ID" sz="2800" dirty="0">
                <a:latin typeface="Times New Roman" panose="02020603050405020304" pitchFamily="18" charset="0"/>
              </a:rPr>
              <a:t>.</a:t>
            </a:r>
            <a:endParaRPr lang="en-ID" sz="2800" dirty="0">
              <a:latin typeface="Verdana" panose="020B0604030504040204" pitchFamily="34" charset="0"/>
            </a:endParaRPr>
          </a:p>
        </p:txBody>
      </p:sp>
    </p:spTree>
    <p:extLst>
      <p:ext uri="{BB962C8B-B14F-4D97-AF65-F5344CB8AC3E}">
        <p14:creationId xmlns:p14="http://schemas.microsoft.com/office/powerpoint/2010/main" val="358201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49655" y="1836432"/>
            <a:ext cx="6212441" cy="5440668"/>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6199019" y="1703563"/>
            <a:ext cx="6206929" cy="5573537"/>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121778" y="1736979"/>
            <a:ext cx="5875498" cy="5540121"/>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547134" y="1804363"/>
            <a:ext cx="1765852" cy="545809"/>
          </a:xfrm>
          <a:custGeom>
            <a:avLst/>
            <a:gdLst/>
            <a:ahLst/>
            <a:cxnLst/>
            <a:rect l="l" t="t" r="r" b="b"/>
            <a:pathLst>
              <a:path w="1765852" h="545809">
                <a:moveTo>
                  <a:pt x="0" y="0"/>
                </a:moveTo>
                <a:lnTo>
                  <a:pt x="1765853" y="0"/>
                </a:lnTo>
                <a:lnTo>
                  <a:pt x="1765853" y="545809"/>
                </a:lnTo>
                <a:lnTo>
                  <a:pt x="0" y="5458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550373" y="1706525"/>
            <a:ext cx="1758877" cy="562841"/>
          </a:xfrm>
          <a:custGeom>
            <a:avLst/>
            <a:gdLst/>
            <a:ahLst/>
            <a:cxnLst/>
            <a:rect l="l" t="t" r="r" b="b"/>
            <a:pathLst>
              <a:path w="1758877" h="562841">
                <a:moveTo>
                  <a:pt x="0" y="0"/>
                </a:moveTo>
                <a:lnTo>
                  <a:pt x="1758878" y="0"/>
                </a:lnTo>
                <a:lnTo>
                  <a:pt x="1758878" y="562840"/>
                </a:lnTo>
                <a:lnTo>
                  <a:pt x="0" y="5628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7180859" y="1736979"/>
            <a:ext cx="1816417" cy="644003"/>
          </a:xfrm>
          <a:custGeom>
            <a:avLst/>
            <a:gdLst/>
            <a:ahLst/>
            <a:cxnLst/>
            <a:rect l="l" t="t" r="r" b="b"/>
            <a:pathLst>
              <a:path w="1816417" h="644003">
                <a:moveTo>
                  <a:pt x="0" y="0"/>
                </a:moveTo>
                <a:lnTo>
                  <a:pt x="1816418" y="0"/>
                </a:lnTo>
                <a:lnTo>
                  <a:pt x="1816418" y="644003"/>
                </a:lnTo>
                <a:lnTo>
                  <a:pt x="0" y="6440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6397752" y="7630563"/>
            <a:ext cx="1193172" cy="1145445"/>
          </a:xfrm>
          <a:custGeom>
            <a:avLst/>
            <a:gdLst/>
            <a:ahLst/>
            <a:cxnLst/>
            <a:rect l="l" t="t" r="r" b="b"/>
            <a:pathLst>
              <a:path w="1193172" h="1145445">
                <a:moveTo>
                  <a:pt x="0" y="0"/>
                </a:moveTo>
                <a:lnTo>
                  <a:pt x="1193171" y="0"/>
                </a:lnTo>
                <a:lnTo>
                  <a:pt x="1193171" y="1145445"/>
                </a:lnTo>
                <a:lnTo>
                  <a:pt x="0" y="11454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5660410" y="8776008"/>
            <a:ext cx="859964" cy="879146"/>
          </a:xfrm>
          <a:custGeom>
            <a:avLst/>
            <a:gdLst/>
            <a:ahLst/>
            <a:cxnLst/>
            <a:rect l="l" t="t" r="r" b="b"/>
            <a:pathLst>
              <a:path w="859964" h="879146">
                <a:moveTo>
                  <a:pt x="0" y="0"/>
                </a:moveTo>
                <a:lnTo>
                  <a:pt x="859964" y="0"/>
                </a:lnTo>
                <a:lnTo>
                  <a:pt x="859964" y="879146"/>
                </a:lnTo>
                <a:lnTo>
                  <a:pt x="0" y="8791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6709150" y="9321785"/>
            <a:ext cx="666739" cy="666739"/>
          </a:xfrm>
          <a:custGeom>
            <a:avLst/>
            <a:gdLst/>
            <a:ahLst/>
            <a:cxnLst/>
            <a:rect l="l" t="t" r="r" b="b"/>
            <a:pathLst>
              <a:path w="666739" h="666739">
                <a:moveTo>
                  <a:pt x="0" y="0"/>
                </a:moveTo>
                <a:lnTo>
                  <a:pt x="666738" y="0"/>
                </a:lnTo>
                <a:lnTo>
                  <a:pt x="666738" y="666738"/>
                </a:lnTo>
                <a:lnTo>
                  <a:pt x="0" y="6667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rot="-6420594">
            <a:off x="8099190" y="8097929"/>
            <a:ext cx="586251" cy="1724267"/>
          </a:xfrm>
          <a:custGeom>
            <a:avLst/>
            <a:gdLst/>
            <a:ahLst/>
            <a:cxnLst/>
            <a:rect l="l" t="t" r="r" b="b"/>
            <a:pathLst>
              <a:path w="586251" h="1724267">
                <a:moveTo>
                  <a:pt x="0" y="0"/>
                </a:moveTo>
                <a:lnTo>
                  <a:pt x="586250" y="0"/>
                </a:lnTo>
                <a:lnTo>
                  <a:pt x="586250" y="1724266"/>
                </a:lnTo>
                <a:lnTo>
                  <a:pt x="0" y="17242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641827" y="7671091"/>
            <a:ext cx="2136062" cy="1821479"/>
          </a:xfrm>
          <a:custGeom>
            <a:avLst/>
            <a:gdLst/>
            <a:ahLst/>
            <a:cxnLst/>
            <a:rect l="l" t="t" r="r" b="b"/>
            <a:pathLst>
              <a:path w="2136062" h="1821479">
                <a:moveTo>
                  <a:pt x="0" y="0"/>
                </a:moveTo>
                <a:lnTo>
                  <a:pt x="2136062" y="0"/>
                </a:lnTo>
                <a:lnTo>
                  <a:pt x="2136062" y="1821479"/>
                </a:lnTo>
                <a:lnTo>
                  <a:pt x="0" y="18214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rot="296649">
            <a:off x="4410419" y="9387056"/>
            <a:ext cx="1842337" cy="854174"/>
          </a:xfrm>
          <a:custGeom>
            <a:avLst/>
            <a:gdLst/>
            <a:ahLst/>
            <a:cxnLst/>
            <a:rect l="l" t="t" r="r" b="b"/>
            <a:pathLst>
              <a:path w="1842337" h="854174">
                <a:moveTo>
                  <a:pt x="0" y="0"/>
                </a:moveTo>
                <a:lnTo>
                  <a:pt x="1842337" y="0"/>
                </a:lnTo>
                <a:lnTo>
                  <a:pt x="1842337" y="854174"/>
                </a:lnTo>
                <a:lnTo>
                  <a:pt x="0" y="85417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rot="1003639">
            <a:off x="11161934" y="9196010"/>
            <a:ext cx="1474366" cy="1190215"/>
          </a:xfrm>
          <a:custGeom>
            <a:avLst/>
            <a:gdLst/>
            <a:ahLst/>
            <a:cxnLst/>
            <a:rect l="l" t="t" r="r" b="b"/>
            <a:pathLst>
              <a:path w="1474366" h="1190215">
                <a:moveTo>
                  <a:pt x="0" y="0"/>
                </a:moveTo>
                <a:lnTo>
                  <a:pt x="1474366" y="0"/>
                </a:lnTo>
                <a:lnTo>
                  <a:pt x="1474366" y="1190215"/>
                </a:lnTo>
                <a:lnTo>
                  <a:pt x="0" y="119021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TextBox 27"/>
          <p:cNvSpPr txBox="1"/>
          <p:nvPr/>
        </p:nvSpPr>
        <p:spPr>
          <a:xfrm>
            <a:off x="3731390" y="282799"/>
            <a:ext cx="10143844" cy="1304925"/>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err="1">
                <a:ln>
                  <a:noFill/>
                </a:ln>
                <a:solidFill>
                  <a:srgbClr val="FF0000"/>
                </a:solidFill>
                <a:effectLst/>
                <a:uLnTx/>
                <a:uFillTx/>
                <a:latin typeface="Crystal" panose="00000400000000000000" pitchFamily="2" charset="0"/>
                <a:ea typeface="Hatter"/>
                <a:cs typeface="Hatter"/>
                <a:sym typeface="Hatter"/>
              </a:rPr>
              <a:t>Nội</a:t>
            </a:r>
            <a:r>
              <a:rPr kumimoji="0" lang="en-US" sz="7500" b="0" i="0" u="none" strike="noStrike" kern="1200" cap="none" spc="0" normalizeH="0" baseline="0" noProof="0" dirty="0">
                <a:ln>
                  <a:noFill/>
                </a:ln>
                <a:solidFill>
                  <a:srgbClr val="FF0000"/>
                </a:solidFill>
                <a:effectLst/>
                <a:uLnTx/>
                <a:uFillTx/>
                <a:latin typeface="Hatter"/>
                <a:ea typeface="Hatter"/>
                <a:cs typeface="Hatter"/>
                <a:sym typeface="Hatter"/>
              </a:rPr>
              <a:t> </a:t>
            </a:r>
            <a:r>
              <a:rPr kumimoji="0" lang="en-US" sz="7500" b="0" i="0" u="none" strike="noStrike" kern="1200" cap="none" spc="0" normalizeH="0" baseline="0" noProof="0" dirty="0">
                <a:ln>
                  <a:noFill/>
                </a:ln>
                <a:solidFill>
                  <a:srgbClr val="FF0000"/>
                </a:solidFill>
                <a:effectLst/>
                <a:uLnTx/>
                <a:uFillTx/>
                <a:latin typeface="Crystal" panose="00000400000000000000" pitchFamily="2" charset="0"/>
                <a:ea typeface="Hatter"/>
                <a:cs typeface="Hatter"/>
                <a:sym typeface="Hatter"/>
              </a:rPr>
              <a:t>dung</a:t>
            </a:r>
          </a:p>
        </p:txBody>
      </p:sp>
      <p:sp>
        <p:nvSpPr>
          <p:cNvPr id="27" name="TextBox 26"/>
          <p:cNvSpPr txBox="1"/>
          <p:nvPr/>
        </p:nvSpPr>
        <p:spPr>
          <a:xfrm>
            <a:off x="-313440" y="3429353"/>
            <a:ext cx="6186541" cy="2400657"/>
          </a:xfrm>
          <a:prstGeom prst="rect">
            <a:avLst/>
          </a:prstGeom>
          <a:noFill/>
        </p:spPr>
        <p:txBody>
          <a:bodyPr wrap="square" rtlCol="0">
            <a:spAutoFit/>
          </a:bodyPr>
          <a:lstStyle/>
          <a:p>
            <a:r>
              <a:rPr lang="en-ID" sz="3000" dirty="0">
                <a:solidFill>
                  <a:srgbClr val="000000"/>
                </a:solidFill>
                <a:latin typeface="Times New Roman" panose="02020603050405020304" pitchFamily="18" charset="0"/>
                <a:cs typeface="Times New Roman" panose="02020603050405020304" pitchFamily="18" charset="0"/>
              </a:rPr>
              <a:t>- Nghe </a:t>
            </a:r>
            <a:r>
              <a:rPr lang="en-ID" sz="3000" dirty="0" err="1">
                <a:solidFill>
                  <a:srgbClr val="000000"/>
                </a:solidFill>
                <a:latin typeface="Times New Roman" panose="02020603050405020304" pitchFamily="18" charset="0"/>
                <a:cs typeface="Times New Roman" panose="02020603050405020304" pitchFamily="18" charset="0"/>
              </a:rPr>
              <a:t>và</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nhận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ra</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các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loại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nhạc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khác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nhau</a:t>
            </a:r>
            <a:r>
              <a:rPr lang="en-ID" sz="3000" dirty="0">
                <a:solidFill>
                  <a:srgbClr val="000000"/>
                </a:solidFill>
                <a:latin typeface="Times New Roman" panose="02020603050405020304" pitchFamily="18" charset="0"/>
                <a:cs typeface="Times New Roman" panose="02020603050405020304" pitchFamily="18" charset="0"/>
              </a:rPr>
              <a:t>  </a:t>
            </a:r>
            <a:endParaRPr lang="en-ID" sz="3000" dirty="0">
              <a:solidFill>
                <a:srgbClr val="282828"/>
              </a:solidFill>
              <a:latin typeface="Times New Roman" panose="02020603050405020304" pitchFamily="18" charset="0"/>
              <a:cs typeface="Times New Roman" panose="02020603050405020304" pitchFamily="18" charset="0"/>
            </a:endParaRPr>
          </a:p>
          <a:p>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Vận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động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nhịp</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nhàng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theo</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giai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điệu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nhịp</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điệu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của</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các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bài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hát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bản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nhạc</a:t>
            </a:r>
            <a:r>
              <a:rPr lang="en-ID" sz="3000" dirty="0">
                <a:solidFill>
                  <a:srgbClr val="000000"/>
                </a:solidFill>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xmlns="" id="{8BC3A732-C0D1-DF0D-74F2-EAE1DE607C07}"/>
              </a:ext>
            </a:extLst>
          </p:cNvPr>
          <p:cNvSpPr txBox="1"/>
          <p:nvPr/>
        </p:nvSpPr>
        <p:spPr>
          <a:xfrm>
            <a:off x="6286137" y="2736856"/>
            <a:ext cx="6186541" cy="2862322"/>
          </a:xfrm>
          <a:prstGeom prst="rect">
            <a:avLst/>
          </a:prstGeom>
          <a:noFill/>
        </p:spPr>
        <p:txBody>
          <a:bodyPr wrap="square" rtlCol="0">
            <a:spAutoFit/>
          </a:bodyPr>
          <a:lstStyle/>
          <a:p>
            <a:endParaRPr lang="en-ID" sz="3000" dirty="0">
              <a:solidFill>
                <a:srgbClr val="000000"/>
              </a:solidFill>
              <a:latin typeface="Times New Roman" panose="02020603050405020304" pitchFamily="18" charset="0"/>
              <a:cs typeface="Times New Roman" panose="02020603050405020304" pitchFamily="18" charset="0"/>
            </a:endParaRPr>
          </a:p>
          <a:p>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Chú</a:t>
            </a:r>
            <a:r>
              <a:rPr lang="en-ID" sz="3000" dirty="0">
                <a:solidFill>
                  <a:srgbClr val="000000"/>
                </a:solidFill>
                <a:latin typeface="Times New Roman" panose="02020603050405020304" pitchFamily="18" charset="0"/>
                <a:cs typeface="Times New Roman" panose="02020603050405020304" pitchFamily="18" charset="0"/>
              </a:rPr>
              <a:t> ý </a:t>
            </a:r>
            <a:r>
              <a:rPr lang="en-ID" sz="3000" dirty="0" err="1">
                <a:solidFill>
                  <a:srgbClr val="000000"/>
                </a:solidFill>
                <a:latin typeface="Times New Roman" panose="02020603050405020304" pitchFamily="18" charset="0"/>
                <a:cs typeface="Times New Roman" panose="02020603050405020304" pitchFamily="18" charset="0"/>
              </a:rPr>
              <a:t>nghe</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tỏ</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ra</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thích</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thú</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theo</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bài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hát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bản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nhạc</a:t>
            </a:r>
            <a:r>
              <a:rPr lang="en-ID" sz="3000" dirty="0">
                <a:solidFill>
                  <a:srgbClr val="000000"/>
                </a:solidFill>
                <a:latin typeface="Times New Roman" panose="02020603050405020304" pitchFamily="18" charset="0"/>
                <a:cs typeface="Times New Roman" panose="02020603050405020304" pitchFamily="18" charset="0"/>
              </a:rPr>
              <a:t> </a:t>
            </a:r>
          </a:p>
          <a:p>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Hát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đúng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giai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điệu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lời</a:t>
            </a:r>
            <a:r>
              <a:rPr lang="en-ID" sz="3000" dirty="0">
                <a:solidFill>
                  <a:srgbClr val="000000"/>
                </a:solidFill>
                <a:latin typeface="Times New Roman" panose="02020603050405020304" pitchFamily="18" charset="0"/>
                <a:cs typeface="Times New Roman" panose="02020603050405020304" pitchFamily="18" charset="0"/>
              </a:rPr>
              <a:t>  ca,  </a:t>
            </a:r>
            <a:r>
              <a:rPr lang="en-ID" sz="3000" dirty="0" err="1">
                <a:solidFill>
                  <a:srgbClr val="000000"/>
                </a:solidFill>
                <a:latin typeface="Times New Roman" panose="02020603050405020304" pitchFamily="18" charset="0"/>
                <a:cs typeface="Times New Roman" panose="02020603050405020304" pitchFamily="18" charset="0"/>
              </a:rPr>
              <a:t>hát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rõ</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lời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và</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thể</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hiện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sắc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thái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của</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bài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hát</a:t>
            </a:r>
            <a:r>
              <a:rPr lang="en-ID" sz="3000" dirty="0">
                <a:solidFill>
                  <a:srgbClr val="000000"/>
                </a:solidFill>
                <a:latin typeface="Times New Roman" panose="02020603050405020304" pitchFamily="18" charset="0"/>
                <a:cs typeface="Times New Roman" panose="02020603050405020304" pitchFamily="18" charset="0"/>
              </a:rPr>
              <a:t>  qua  </a:t>
            </a:r>
            <a:r>
              <a:rPr lang="en-ID" sz="3000" dirty="0" err="1">
                <a:solidFill>
                  <a:srgbClr val="000000"/>
                </a:solidFill>
                <a:latin typeface="Times New Roman" panose="02020603050405020304" pitchFamily="18" charset="0"/>
                <a:cs typeface="Times New Roman" panose="02020603050405020304" pitchFamily="18" charset="0"/>
              </a:rPr>
              <a:t>giọng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hát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nét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mặt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điệu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bộ</a:t>
            </a:r>
            <a:r>
              <a:rPr lang="en-ID" sz="3000" dirty="0">
                <a:solidFill>
                  <a:srgbClr val="00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xmlns="" id="{CB79C981-FC1C-434F-6F26-215861CC721A}"/>
              </a:ext>
            </a:extLst>
          </p:cNvPr>
          <p:cNvSpPr txBox="1"/>
          <p:nvPr/>
        </p:nvSpPr>
        <p:spPr>
          <a:xfrm>
            <a:off x="13214863" y="3356437"/>
            <a:ext cx="6186541" cy="2400657"/>
          </a:xfrm>
          <a:prstGeom prst="rect">
            <a:avLst/>
          </a:prstGeom>
          <a:noFill/>
        </p:spPr>
        <p:txBody>
          <a:bodyPr wrap="square" rtlCol="0">
            <a:spAutoFit/>
          </a:bodyPr>
          <a:lstStyle/>
          <a:p>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Vẽ</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phối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hợp</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các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nét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thẳng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xiên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ngang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cong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tròn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tạo</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thành</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bức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tranh</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có</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màu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sắc</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và</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bố</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cục</a:t>
            </a:r>
            <a:r>
              <a:rPr lang="en-ID" sz="3000" dirty="0">
                <a:solidFill>
                  <a:srgbClr val="000000"/>
                </a:solidFill>
                <a:latin typeface="Times New Roman" panose="02020603050405020304" pitchFamily="18" charset="0"/>
                <a:cs typeface="Times New Roman" panose="02020603050405020304" pitchFamily="18" charset="0"/>
              </a:rPr>
              <a:t>.</a:t>
            </a:r>
          </a:p>
          <a:p>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Lựa</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chọn</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dụng</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cụ</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để</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gõ</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đệm</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theo</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nhịp</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điệu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tiết</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tấu</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bài</a:t>
            </a:r>
            <a:r>
              <a:rPr lang="en-ID" sz="3000" dirty="0">
                <a:solidFill>
                  <a:srgbClr val="000000"/>
                </a:solidFill>
                <a:latin typeface="Times New Roman" panose="02020603050405020304" pitchFamily="18" charset="0"/>
                <a:cs typeface="Times New Roman" panose="02020603050405020304" pitchFamily="18" charset="0"/>
              </a:rPr>
              <a:t> </a:t>
            </a:r>
            <a:r>
              <a:rPr lang="en-ID" sz="3000" dirty="0" err="1">
                <a:solidFill>
                  <a:srgbClr val="000000"/>
                </a:solidFill>
                <a:latin typeface="Times New Roman" panose="02020603050405020304" pitchFamily="18" charset="0"/>
                <a:cs typeface="Times New Roman" panose="02020603050405020304" pitchFamily="18" charset="0"/>
              </a:rPr>
              <a:t>hát</a:t>
            </a:r>
            <a:endParaRPr lang="en-ID" sz="3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14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119E27-2277-5566-8F4E-101E61F4D71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9C193230-E739-6EE7-9634-A44A6A5835E9}"/>
              </a:ext>
            </a:extLst>
          </p:cNvPr>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xmlns="" id="{938A3169-855B-E07A-9E37-6708214F4136}"/>
              </a:ext>
            </a:extLst>
          </p:cNvPr>
          <p:cNvSpPr/>
          <p:nvPr/>
        </p:nvSpPr>
        <p:spPr>
          <a:xfrm>
            <a:off x="-449655" y="1836432"/>
            <a:ext cx="6212441" cy="5440668"/>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a:extLst>
              <a:ext uri="{FF2B5EF4-FFF2-40B4-BE49-F238E27FC236}">
                <a16:creationId xmlns:a16="http://schemas.microsoft.com/office/drawing/2014/main" xmlns="" id="{9503F655-0102-6B62-89C5-DCEA93CF2D89}"/>
              </a:ext>
            </a:extLst>
          </p:cNvPr>
          <p:cNvSpPr/>
          <p:nvPr/>
        </p:nvSpPr>
        <p:spPr>
          <a:xfrm>
            <a:off x="6286137" y="1703563"/>
            <a:ext cx="6206929" cy="5573537"/>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a:extLst>
              <a:ext uri="{FF2B5EF4-FFF2-40B4-BE49-F238E27FC236}">
                <a16:creationId xmlns:a16="http://schemas.microsoft.com/office/drawing/2014/main" xmlns="" id="{3B030877-FB30-B7E0-D08C-73E7118786E7}"/>
              </a:ext>
            </a:extLst>
          </p:cNvPr>
          <p:cNvSpPr/>
          <p:nvPr/>
        </p:nvSpPr>
        <p:spPr>
          <a:xfrm>
            <a:off x="13121778" y="1736979"/>
            <a:ext cx="5875498" cy="5540121"/>
          </a:xfrm>
          <a:custGeom>
            <a:avLst/>
            <a:gdLst/>
            <a:ahLst/>
            <a:cxnLst/>
            <a:rect l="l" t="t" r="r" b="b"/>
            <a:pathLst>
              <a:path w="4912682" h="4930611">
                <a:moveTo>
                  <a:pt x="0" y="0"/>
                </a:moveTo>
                <a:lnTo>
                  <a:pt x="4912682" y="0"/>
                </a:lnTo>
                <a:lnTo>
                  <a:pt x="4912682" y="4930611"/>
                </a:lnTo>
                <a:lnTo>
                  <a:pt x="0" y="49306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B6518317-4B93-8C5C-F978-CC5C30F52314}"/>
              </a:ext>
            </a:extLst>
          </p:cNvPr>
          <p:cNvSpPr/>
          <p:nvPr/>
        </p:nvSpPr>
        <p:spPr>
          <a:xfrm>
            <a:off x="3547134" y="1804363"/>
            <a:ext cx="1765852" cy="545809"/>
          </a:xfrm>
          <a:custGeom>
            <a:avLst/>
            <a:gdLst/>
            <a:ahLst/>
            <a:cxnLst/>
            <a:rect l="l" t="t" r="r" b="b"/>
            <a:pathLst>
              <a:path w="1765852" h="545809">
                <a:moveTo>
                  <a:pt x="0" y="0"/>
                </a:moveTo>
                <a:lnTo>
                  <a:pt x="1765853" y="0"/>
                </a:lnTo>
                <a:lnTo>
                  <a:pt x="1765853" y="545809"/>
                </a:lnTo>
                <a:lnTo>
                  <a:pt x="0" y="5458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a:extLst>
              <a:ext uri="{FF2B5EF4-FFF2-40B4-BE49-F238E27FC236}">
                <a16:creationId xmlns:a16="http://schemas.microsoft.com/office/drawing/2014/main" xmlns="" id="{C90032DC-CFA8-D81C-0DFD-207EE219A644}"/>
              </a:ext>
            </a:extLst>
          </p:cNvPr>
          <p:cNvSpPr/>
          <p:nvPr/>
        </p:nvSpPr>
        <p:spPr>
          <a:xfrm>
            <a:off x="10550373" y="1706525"/>
            <a:ext cx="1758877" cy="562841"/>
          </a:xfrm>
          <a:custGeom>
            <a:avLst/>
            <a:gdLst/>
            <a:ahLst/>
            <a:cxnLst/>
            <a:rect l="l" t="t" r="r" b="b"/>
            <a:pathLst>
              <a:path w="1758877" h="562841">
                <a:moveTo>
                  <a:pt x="0" y="0"/>
                </a:moveTo>
                <a:lnTo>
                  <a:pt x="1758878" y="0"/>
                </a:lnTo>
                <a:lnTo>
                  <a:pt x="1758878" y="562840"/>
                </a:lnTo>
                <a:lnTo>
                  <a:pt x="0" y="5628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xmlns="" id="{4BC28A4F-A33B-2EA5-2088-87361D21DD0F}"/>
              </a:ext>
            </a:extLst>
          </p:cNvPr>
          <p:cNvSpPr/>
          <p:nvPr/>
        </p:nvSpPr>
        <p:spPr>
          <a:xfrm>
            <a:off x="17180859" y="1736979"/>
            <a:ext cx="1816417" cy="644003"/>
          </a:xfrm>
          <a:custGeom>
            <a:avLst/>
            <a:gdLst/>
            <a:ahLst/>
            <a:cxnLst/>
            <a:rect l="l" t="t" r="r" b="b"/>
            <a:pathLst>
              <a:path w="1816417" h="644003">
                <a:moveTo>
                  <a:pt x="0" y="0"/>
                </a:moveTo>
                <a:lnTo>
                  <a:pt x="1816418" y="0"/>
                </a:lnTo>
                <a:lnTo>
                  <a:pt x="1816418" y="644003"/>
                </a:lnTo>
                <a:lnTo>
                  <a:pt x="0" y="6440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a:extLst>
              <a:ext uri="{FF2B5EF4-FFF2-40B4-BE49-F238E27FC236}">
                <a16:creationId xmlns:a16="http://schemas.microsoft.com/office/drawing/2014/main" xmlns="" id="{D978E98F-2000-2C0F-7895-622DD0BF44FA}"/>
              </a:ext>
            </a:extLst>
          </p:cNvPr>
          <p:cNvSpPr/>
          <p:nvPr/>
        </p:nvSpPr>
        <p:spPr>
          <a:xfrm>
            <a:off x="16397752" y="7630563"/>
            <a:ext cx="1193172" cy="1145445"/>
          </a:xfrm>
          <a:custGeom>
            <a:avLst/>
            <a:gdLst/>
            <a:ahLst/>
            <a:cxnLst/>
            <a:rect l="l" t="t" r="r" b="b"/>
            <a:pathLst>
              <a:path w="1193172" h="1145445">
                <a:moveTo>
                  <a:pt x="0" y="0"/>
                </a:moveTo>
                <a:lnTo>
                  <a:pt x="1193171" y="0"/>
                </a:lnTo>
                <a:lnTo>
                  <a:pt x="1193171" y="1145445"/>
                </a:lnTo>
                <a:lnTo>
                  <a:pt x="0" y="11454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a:extLst>
              <a:ext uri="{FF2B5EF4-FFF2-40B4-BE49-F238E27FC236}">
                <a16:creationId xmlns:a16="http://schemas.microsoft.com/office/drawing/2014/main" xmlns="" id="{7EBFC517-DCD9-6DD2-C6EC-BFF429326C60}"/>
              </a:ext>
            </a:extLst>
          </p:cNvPr>
          <p:cNvSpPr/>
          <p:nvPr/>
        </p:nvSpPr>
        <p:spPr>
          <a:xfrm>
            <a:off x="15660410" y="8776008"/>
            <a:ext cx="859964" cy="879146"/>
          </a:xfrm>
          <a:custGeom>
            <a:avLst/>
            <a:gdLst/>
            <a:ahLst/>
            <a:cxnLst/>
            <a:rect l="l" t="t" r="r" b="b"/>
            <a:pathLst>
              <a:path w="859964" h="879146">
                <a:moveTo>
                  <a:pt x="0" y="0"/>
                </a:moveTo>
                <a:lnTo>
                  <a:pt x="859964" y="0"/>
                </a:lnTo>
                <a:lnTo>
                  <a:pt x="859964" y="879146"/>
                </a:lnTo>
                <a:lnTo>
                  <a:pt x="0" y="8791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a:extLst>
              <a:ext uri="{FF2B5EF4-FFF2-40B4-BE49-F238E27FC236}">
                <a16:creationId xmlns:a16="http://schemas.microsoft.com/office/drawing/2014/main" xmlns="" id="{0E0A0BEC-C16E-2EB4-D7A4-EBEAE28519AA}"/>
              </a:ext>
            </a:extLst>
          </p:cNvPr>
          <p:cNvSpPr/>
          <p:nvPr/>
        </p:nvSpPr>
        <p:spPr>
          <a:xfrm>
            <a:off x="16709150" y="9321785"/>
            <a:ext cx="666739" cy="666739"/>
          </a:xfrm>
          <a:custGeom>
            <a:avLst/>
            <a:gdLst/>
            <a:ahLst/>
            <a:cxnLst/>
            <a:rect l="l" t="t" r="r" b="b"/>
            <a:pathLst>
              <a:path w="666739" h="666739">
                <a:moveTo>
                  <a:pt x="0" y="0"/>
                </a:moveTo>
                <a:lnTo>
                  <a:pt x="666738" y="0"/>
                </a:lnTo>
                <a:lnTo>
                  <a:pt x="666738" y="666738"/>
                </a:lnTo>
                <a:lnTo>
                  <a:pt x="0" y="6667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a:extLst>
              <a:ext uri="{FF2B5EF4-FFF2-40B4-BE49-F238E27FC236}">
                <a16:creationId xmlns:a16="http://schemas.microsoft.com/office/drawing/2014/main" xmlns="" id="{4025F002-51DB-F744-CAFC-61FB933A39B8}"/>
              </a:ext>
            </a:extLst>
          </p:cNvPr>
          <p:cNvSpPr/>
          <p:nvPr/>
        </p:nvSpPr>
        <p:spPr>
          <a:xfrm rot="-6420594">
            <a:off x="8099190" y="8097929"/>
            <a:ext cx="586251" cy="1724267"/>
          </a:xfrm>
          <a:custGeom>
            <a:avLst/>
            <a:gdLst/>
            <a:ahLst/>
            <a:cxnLst/>
            <a:rect l="l" t="t" r="r" b="b"/>
            <a:pathLst>
              <a:path w="586251" h="1724267">
                <a:moveTo>
                  <a:pt x="0" y="0"/>
                </a:moveTo>
                <a:lnTo>
                  <a:pt x="586250" y="0"/>
                </a:lnTo>
                <a:lnTo>
                  <a:pt x="586250" y="1724266"/>
                </a:lnTo>
                <a:lnTo>
                  <a:pt x="0" y="17242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a:extLst>
              <a:ext uri="{FF2B5EF4-FFF2-40B4-BE49-F238E27FC236}">
                <a16:creationId xmlns:a16="http://schemas.microsoft.com/office/drawing/2014/main" xmlns="" id="{13A3CC47-DB9C-4FF3-7CBD-0474480781F6}"/>
              </a:ext>
            </a:extLst>
          </p:cNvPr>
          <p:cNvSpPr/>
          <p:nvPr/>
        </p:nvSpPr>
        <p:spPr>
          <a:xfrm>
            <a:off x="641827" y="7671091"/>
            <a:ext cx="2136062" cy="1821479"/>
          </a:xfrm>
          <a:custGeom>
            <a:avLst/>
            <a:gdLst/>
            <a:ahLst/>
            <a:cxnLst/>
            <a:rect l="l" t="t" r="r" b="b"/>
            <a:pathLst>
              <a:path w="2136062" h="1821479">
                <a:moveTo>
                  <a:pt x="0" y="0"/>
                </a:moveTo>
                <a:lnTo>
                  <a:pt x="2136062" y="0"/>
                </a:lnTo>
                <a:lnTo>
                  <a:pt x="2136062" y="1821479"/>
                </a:lnTo>
                <a:lnTo>
                  <a:pt x="0" y="18214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a:extLst>
              <a:ext uri="{FF2B5EF4-FFF2-40B4-BE49-F238E27FC236}">
                <a16:creationId xmlns:a16="http://schemas.microsoft.com/office/drawing/2014/main" xmlns="" id="{2A510392-32DD-E260-1AB6-AB00106FA6C3}"/>
              </a:ext>
            </a:extLst>
          </p:cNvPr>
          <p:cNvSpPr/>
          <p:nvPr/>
        </p:nvSpPr>
        <p:spPr>
          <a:xfrm rot="296649">
            <a:off x="4410419" y="9387056"/>
            <a:ext cx="1842337" cy="854174"/>
          </a:xfrm>
          <a:custGeom>
            <a:avLst/>
            <a:gdLst/>
            <a:ahLst/>
            <a:cxnLst/>
            <a:rect l="l" t="t" r="r" b="b"/>
            <a:pathLst>
              <a:path w="1842337" h="854174">
                <a:moveTo>
                  <a:pt x="0" y="0"/>
                </a:moveTo>
                <a:lnTo>
                  <a:pt x="1842337" y="0"/>
                </a:lnTo>
                <a:lnTo>
                  <a:pt x="1842337" y="854174"/>
                </a:lnTo>
                <a:lnTo>
                  <a:pt x="0" y="85417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a:extLst>
              <a:ext uri="{FF2B5EF4-FFF2-40B4-BE49-F238E27FC236}">
                <a16:creationId xmlns:a16="http://schemas.microsoft.com/office/drawing/2014/main" xmlns="" id="{31E9428B-B49E-32D3-E26E-3AA6119830DD}"/>
              </a:ext>
            </a:extLst>
          </p:cNvPr>
          <p:cNvSpPr/>
          <p:nvPr/>
        </p:nvSpPr>
        <p:spPr>
          <a:xfrm rot="1003639">
            <a:off x="11161934" y="9196010"/>
            <a:ext cx="1474366" cy="1190215"/>
          </a:xfrm>
          <a:custGeom>
            <a:avLst/>
            <a:gdLst/>
            <a:ahLst/>
            <a:cxnLst/>
            <a:rect l="l" t="t" r="r" b="b"/>
            <a:pathLst>
              <a:path w="1474366" h="1190215">
                <a:moveTo>
                  <a:pt x="0" y="0"/>
                </a:moveTo>
                <a:lnTo>
                  <a:pt x="1474366" y="0"/>
                </a:lnTo>
                <a:lnTo>
                  <a:pt x="1474366" y="1190215"/>
                </a:lnTo>
                <a:lnTo>
                  <a:pt x="0" y="119021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TextBox 27">
            <a:extLst>
              <a:ext uri="{FF2B5EF4-FFF2-40B4-BE49-F238E27FC236}">
                <a16:creationId xmlns:a16="http://schemas.microsoft.com/office/drawing/2014/main" xmlns="" id="{23470EFE-3653-E45B-D3B9-FB42A15F3B3E}"/>
              </a:ext>
            </a:extLst>
          </p:cNvPr>
          <p:cNvSpPr txBox="1"/>
          <p:nvPr/>
        </p:nvSpPr>
        <p:spPr>
          <a:xfrm>
            <a:off x="3731390" y="282799"/>
            <a:ext cx="10143844" cy="1304925"/>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err="1">
                <a:ln>
                  <a:noFill/>
                </a:ln>
                <a:solidFill>
                  <a:srgbClr val="FF0000"/>
                </a:solidFill>
                <a:effectLst/>
                <a:uLnTx/>
                <a:uFillTx/>
                <a:latin typeface="Crystal" panose="00000400000000000000" pitchFamily="2" charset="0"/>
                <a:ea typeface="Hatter"/>
                <a:cs typeface="Hatter"/>
                <a:sym typeface="Hatter"/>
              </a:rPr>
              <a:t>Nội</a:t>
            </a:r>
            <a:r>
              <a:rPr kumimoji="0" lang="en-US" sz="7500" b="0" i="0" u="none" strike="noStrike" kern="1200" cap="none" spc="0" normalizeH="0" baseline="0" noProof="0" dirty="0">
                <a:ln>
                  <a:noFill/>
                </a:ln>
                <a:solidFill>
                  <a:srgbClr val="FF0000"/>
                </a:solidFill>
                <a:effectLst/>
                <a:uLnTx/>
                <a:uFillTx/>
                <a:latin typeface="Hatter"/>
                <a:ea typeface="Hatter"/>
                <a:cs typeface="Hatter"/>
                <a:sym typeface="Hatter"/>
              </a:rPr>
              <a:t> </a:t>
            </a:r>
            <a:r>
              <a:rPr kumimoji="0" lang="en-US" sz="7500" b="0" i="0" u="none" strike="noStrike" kern="1200" cap="none" spc="0" normalizeH="0" baseline="0" noProof="0" dirty="0">
                <a:ln>
                  <a:noFill/>
                </a:ln>
                <a:solidFill>
                  <a:srgbClr val="FF0000"/>
                </a:solidFill>
                <a:effectLst/>
                <a:uLnTx/>
                <a:uFillTx/>
                <a:latin typeface="Crystal" panose="00000400000000000000" pitchFamily="2" charset="0"/>
                <a:ea typeface="Hatter"/>
                <a:cs typeface="Hatter"/>
                <a:sym typeface="Hatter"/>
              </a:rPr>
              <a:t>dung</a:t>
            </a:r>
          </a:p>
        </p:txBody>
      </p:sp>
      <p:sp>
        <p:nvSpPr>
          <p:cNvPr id="16" name="TextBox 15">
            <a:extLst>
              <a:ext uri="{FF2B5EF4-FFF2-40B4-BE49-F238E27FC236}">
                <a16:creationId xmlns:a16="http://schemas.microsoft.com/office/drawing/2014/main" xmlns="" id="{4FE62C5E-384C-95F0-EAD3-23F8B33638B6}"/>
              </a:ext>
            </a:extLst>
          </p:cNvPr>
          <p:cNvSpPr txBox="1"/>
          <p:nvPr/>
        </p:nvSpPr>
        <p:spPr>
          <a:xfrm>
            <a:off x="6552181" y="2597505"/>
            <a:ext cx="5839369" cy="3785652"/>
          </a:xfrm>
          <a:prstGeom prst="rect">
            <a:avLst/>
          </a:prstGeom>
          <a:noFill/>
        </p:spPr>
        <p:txBody>
          <a:bodyPr wrap="square" rtlCol="0">
            <a:spAutoFit/>
          </a:bodyPr>
          <a:lstStyle/>
          <a:p>
            <a:r>
              <a:rPr lang="en-US" sz="3000" dirty="0">
                <a:solidFill>
                  <a:srgbClr val="000000"/>
                </a:solidFill>
                <a:latin typeface="Times New Roman" panose="02020603050405020304" pitchFamily="18" charset="0"/>
              </a:rPr>
              <a:t>- </a:t>
            </a:r>
            <a:r>
              <a:rPr lang="vi-VN" sz="3000" dirty="0">
                <a:solidFill>
                  <a:srgbClr val="000000"/>
                </a:solidFill>
                <a:latin typeface="Times New Roman" panose="02020603050405020304" pitchFamily="18" charset="0"/>
              </a:rPr>
              <a:t>Xé, cắt theo đường  thẳng,  đường  cong…  và dán thanh sản  phẩm  có  màu sắc, bố  cục.</a:t>
            </a:r>
            <a:endParaRPr lang="en-US" sz="3000" dirty="0">
              <a:solidFill>
                <a:srgbClr val="000000"/>
              </a:solidFill>
              <a:latin typeface="Times New Roman" panose="02020603050405020304" pitchFamily="18" charset="0"/>
              <a:cs typeface="Times New Roman" panose="02020603050405020304" pitchFamily="18" charset="0"/>
            </a:endParaRPr>
          </a:p>
          <a:p>
            <a:r>
              <a:rPr lang="en-US" sz="3000" dirty="0">
                <a:solidFill>
                  <a:srgbClr val="000000"/>
                </a:solidFill>
                <a:latin typeface="Times New Roman" panose="02020603050405020304" pitchFamily="18" charset="0"/>
                <a:cs typeface="Times New Roman" panose="02020603050405020304" pitchFamily="18" charset="0"/>
              </a:rPr>
              <a:t>- </a:t>
            </a:r>
            <a:r>
              <a:rPr lang="vi-VN" sz="3000" dirty="0">
                <a:solidFill>
                  <a:srgbClr val="000000"/>
                </a:solidFill>
                <a:latin typeface="Times New Roman" panose="02020603050405020304" pitchFamily="18" charset="0"/>
                <a:cs typeface="Times New Roman" panose="02020603050405020304" pitchFamily="18" charset="0"/>
              </a:rPr>
              <a:t>Bộc lộ cảm xúc phù hợp khi nghe  âm thanh gợi  cảm, các bài hát, bản  nhạc và ngắm nhìn vẻ đẹp  của các  sự  vật hiện tượng trong thiên nhiên,  cuộc  sống và tác phẩm nghệ thuật.</a:t>
            </a:r>
          </a:p>
        </p:txBody>
      </p:sp>
      <p:sp>
        <p:nvSpPr>
          <p:cNvPr id="17" name="TextBox 16">
            <a:extLst>
              <a:ext uri="{FF2B5EF4-FFF2-40B4-BE49-F238E27FC236}">
                <a16:creationId xmlns:a16="http://schemas.microsoft.com/office/drawing/2014/main" xmlns="" id="{90B242C4-BD6E-A21A-13CB-F2EA97B05BB8}"/>
              </a:ext>
            </a:extLst>
          </p:cNvPr>
          <p:cNvSpPr txBox="1"/>
          <p:nvPr/>
        </p:nvSpPr>
        <p:spPr>
          <a:xfrm>
            <a:off x="13401283" y="3351713"/>
            <a:ext cx="5992938" cy="1477328"/>
          </a:xfrm>
          <a:prstGeom prst="rect">
            <a:avLst/>
          </a:prstGeom>
          <a:noFill/>
        </p:spPr>
        <p:txBody>
          <a:bodyPr wrap="square" rtlCol="0">
            <a:spAutoFit/>
          </a:bodyPr>
          <a:lstStyle/>
          <a:p>
            <a:r>
              <a:rPr lang="en-US" sz="3000" dirty="0">
                <a:latin typeface="Times New Roman" panose="02020603050405020304" pitchFamily="18" charset="0"/>
              </a:rPr>
              <a:t>- </a:t>
            </a:r>
            <a:r>
              <a:rPr lang="vi-VN" sz="3000" dirty="0">
                <a:latin typeface="Times New Roman" panose="02020603050405020304" pitchFamily="18" charset="0"/>
              </a:rPr>
              <a:t>Xé, cắt theo  đường  thẳng,  đường  cong  và  dán thành  sản phẩm  có  màu  sắc,  bố  cục. </a:t>
            </a:r>
          </a:p>
        </p:txBody>
      </p:sp>
      <p:sp>
        <p:nvSpPr>
          <p:cNvPr id="18" name="TextBox 17">
            <a:extLst>
              <a:ext uri="{FF2B5EF4-FFF2-40B4-BE49-F238E27FC236}">
                <a16:creationId xmlns:a16="http://schemas.microsoft.com/office/drawing/2014/main" xmlns="" id="{F7B766F0-CCBF-F16A-F59A-3A49A753A780}"/>
              </a:ext>
            </a:extLst>
          </p:cNvPr>
          <p:cNvSpPr txBox="1"/>
          <p:nvPr/>
        </p:nvSpPr>
        <p:spPr>
          <a:xfrm>
            <a:off x="-167301" y="2663940"/>
            <a:ext cx="5515989" cy="3785652"/>
          </a:xfrm>
          <a:prstGeom prst="rect">
            <a:avLst/>
          </a:prstGeom>
          <a:noFill/>
        </p:spPr>
        <p:txBody>
          <a:bodyPr wrap="square" rtlCol="0">
            <a:spAutoFit/>
          </a:bodyPr>
          <a:lstStyle/>
          <a:p>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Hát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đúng</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giai</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điệu</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lời</a:t>
            </a:r>
            <a:r>
              <a:rPr lang="en-ID" sz="3000" dirty="0">
                <a:solidFill>
                  <a:srgbClr val="000000"/>
                </a:solidFill>
                <a:latin typeface="Times New Roman" panose="02020603050405020304" pitchFamily="18" charset="0"/>
              </a:rPr>
              <a:t>  ca,  </a:t>
            </a:r>
            <a:r>
              <a:rPr lang="en-ID" sz="3000" dirty="0" err="1">
                <a:solidFill>
                  <a:srgbClr val="000000"/>
                </a:solidFill>
                <a:latin typeface="Times New Roman" panose="02020603050405020304" pitchFamily="18" charset="0"/>
              </a:rPr>
              <a:t>hát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rõ</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lời</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và</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thể</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hiện</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sắc</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thái</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của</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bài</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hát</a:t>
            </a:r>
            <a:r>
              <a:rPr lang="en-ID" sz="3000" dirty="0">
                <a:solidFill>
                  <a:srgbClr val="000000"/>
                </a:solidFill>
                <a:latin typeface="Times New Roman" panose="02020603050405020304" pitchFamily="18" charset="0"/>
              </a:rPr>
              <a:t>  qua  </a:t>
            </a:r>
            <a:r>
              <a:rPr lang="en-ID" sz="3000" dirty="0" err="1">
                <a:solidFill>
                  <a:srgbClr val="000000"/>
                </a:solidFill>
                <a:latin typeface="Times New Roman" panose="02020603050405020304" pitchFamily="18" charset="0"/>
              </a:rPr>
              <a:t>giọng</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hát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nét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mặt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điệu</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bộ</a:t>
            </a:r>
            <a:r>
              <a:rPr lang="en-ID" sz="3000" dirty="0">
                <a:solidFill>
                  <a:srgbClr val="000000"/>
                </a:solidFill>
                <a:latin typeface="Times New Roman" panose="02020603050405020304" pitchFamily="18" charset="0"/>
              </a:rPr>
              <a:t>.</a:t>
            </a:r>
          </a:p>
          <a:p>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Vận</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động</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nhịp</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nhàng</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theo</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nhịp</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điệu</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các</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bài</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hát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bản</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nhạc</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với</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các</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hình</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thức</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vỗ</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tay</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theo</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tiết</a:t>
            </a:r>
            <a:r>
              <a:rPr lang="en-ID" sz="3000" dirty="0">
                <a:solidFill>
                  <a:srgbClr val="000000"/>
                </a:solidFill>
                <a:latin typeface="Times New Roman" panose="02020603050405020304" pitchFamily="18" charset="0"/>
              </a:rPr>
              <a:t> </a:t>
            </a:r>
            <a:r>
              <a:rPr lang="en-ID" sz="3000" dirty="0" err="1">
                <a:solidFill>
                  <a:srgbClr val="000000"/>
                </a:solidFill>
                <a:latin typeface="Times New Roman" panose="02020603050405020304" pitchFamily="18" charset="0"/>
              </a:rPr>
              <a:t>tấu</a:t>
            </a:r>
            <a:r>
              <a:rPr lang="en-ID" sz="300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258323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77607">
            <a:off x="-528192" y="699461"/>
            <a:ext cx="3932835" cy="779416"/>
          </a:xfrm>
          <a:custGeom>
            <a:avLst/>
            <a:gdLst/>
            <a:ahLst/>
            <a:cxnLst/>
            <a:rect l="l" t="t" r="r" b="b"/>
            <a:pathLst>
              <a:path w="3932835" h="779416">
                <a:moveTo>
                  <a:pt x="0" y="0"/>
                </a:moveTo>
                <a:lnTo>
                  <a:pt x="3932836" y="0"/>
                </a:lnTo>
                <a:lnTo>
                  <a:pt x="3932836" y="779417"/>
                </a:lnTo>
                <a:lnTo>
                  <a:pt x="0" y="7794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87852">
            <a:off x="5047688" y="9015007"/>
            <a:ext cx="2912402" cy="1858642"/>
          </a:xfrm>
          <a:custGeom>
            <a:avLst/>
            <a:gdLst/>
            <a:ahLst/>
            <a:cxnLst/>
            <a:rect l="l" t="t" r="r" b="b"/>
            <a:pathLst>
              <a:path w="2912402" h="1858642">
                <a:moveTo>
                  <a:pt x="0" y="0"/>
                </a:moveTo>
                <a:lnTo>
                  <a:pt x="2912403" y="0"/>
                </a:lnTo>
                <a:lnTo>
                  <a:pt x="2912403" y="1858642"/>
                </a:lnTo>
                <a:lnTo>
                  <a:pt x="0" y="18586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062152">
            <a:off x="9887853" y="897274"/>
            <a:ext cx="578113" cy="1700333"/>
          </a:xfrm>
          <a:custGeom>
            <a:avLst/>
            <a:gdLst/>
            <a:ahLst/>
            <a:cxnLst/>
            <a:rect l="l" t="t" r="r" b="b"/>
            <a:pathLst>
              <a:path w="578113" h="1700333">
                <a:moveTo>
                  <a:pt x="0" y="0"/>
                </a:moveTo>
                <a:lnTo>
                  <a:pt x="578113" y="0"/>
                </a:lnTo>
                <a:lnTo>
                  <a:pt x="578113" y="1700333"/>
                </a:lnTo>
                <a:lnTo>
                  <a:pt x="0" y="1700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4877248" y="7892908"/>
            <a:ext cx="2382052" cy="1775712"/>
          </a:xfrm>
          <a:custGeom>
            <a:avLst/>
            <a:gdLst/>
            <a:ahLst/>
            <a:cxnLst/>
            <a:rect l="l" t="t" r="r" b="b"/>
            <a:pathLst>
              <a:path w="2382052" h="1775712">
                <a:moveTo>
                  <a:pt x="0" y="0"/>
                </a:moveTo>
                <a:lnTo>
                  <a:pt x="2382052" y="0"/>
                </a:lnTo>
                <a:lnTo>
                  <a:pt x="2382052" y="1775711"/>
                </a:lnTo>
                <a:lnTo>
                  <a:pt x="0" y="17757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6857928" y="7090163"/>
            <a:ext cx="802744" cy="802744"/>
          </a:xfrm>
          <a:custGeom>
            <a:avLst/>
            <a:gdLst/>
            <a:ahLst/>
            <a:cxnLst/>
            <a:rect l="l" t="t" r="r" b="b"/>
            <a:pathLst>
              <a:path w="802744" h="802744">
                <a:moveTo>
                  <a:pt x="0" y="0"/>
                </a:moveTo>
                <a:lnTo>
                  <a:pt x="802744" y="0"/>
                </a:lnTo>
                <a:lnTo>
                  <a:pt x="802744" y="802745"/>
                </a:lnTo>
                <a:lnTo>
                  <a:pt x="0" y="8027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225017">
            <a:off x="16152494" y="3568918"/>
            <a:ext cx="1256886" cy="1231748"/>
          </a:xfrm>
          <a:custGeom>
            <a:avLst/>
            <a:gdLst/>
            <a:ahLst/>
            <a:cxnLst/>
            <a:rect l="l" t="t" r="r" b="b"/>
            <a:pathLst>
              <a:path w="1256886" h="1231748">
                <a:moveTo>
                  <a:pt x="0" y="0"/>
                </a:moveTo>
                <a:lnTo>
                  <a:pt x="1256887" y="0"/>
                </a:lnTo>
                <a:lnTo>
                  <a:pt x="1256887" y="1231748"/>
                </a:lnTo>
                <a:lnTo>
                  <a:pt x="0" y="12317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4910787" y="-332386"/>
            <a:ext cx="1297186" cy="1200487"/>
          </a:xfrm>
          <a:custGeom>
            <a:avLst/>
            <a:gdLst/>
            <a:ahLst/>
            <a:cxnLst/>
            <a:rect l="l" t="t" r="r" b="b"/>
            <a:pathLst>
              <a:path w="1297186" h="1200487">
                <a:moveTo>
                  <a:pt x="0" y="0"/>
                </a:moveTo>
                <a:lnTo>
                  <a:pt x="1297186" y="0"/>
                </a:lnTo>
                <a:lnTo>
                  <a:pt x="1297186" y="1200487"/>
                </a:lnTo>
                <a:lnTo>
                  <a:pt x="0" y="120048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1061328">
            <a:off x="678798" y="8626489"/>
            <a:ext cx="1391935" cy="1009785"/>
          </a:xfrm>
          <a:custGeom>
            <a:avLst/>
            <a:gdLst/>
            <a:ahLst/>
            <a:cxnLst/>
            <a:rect l="l" t="t" r="r" b="b"/>
            <a:pathLst>
              <a:path w="1391935" h="1009785">
                <a:moveTo>
                  <a:pt x="0" y="0"/>
                </a:moveTo>
                <a:lnTo>
                  <a:pt x="1391935" y="0"/>
                </a:lnTo>
                <a:lnTo>
                  <a:pt x="1391935" y="1009785"/>
                </a:lnTo>
                <a:lnTo>
                  <a:pt x="0" y="100978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9451093" y="4625409"/>
            <a:ext cx="3909427" cy="5686439"/>
          </a:xfrm>
          <a:custGeom>
            <a:avLst/>
            <a:gdLst/>
            <a:ahLst/>
            <a:cxnLst/>
            <a:rect l="l" t="t" r="r" b="b"/>
            <a:pathLst>
              <a:path w="3909427" h="5686439">
                <a:moveTo>
                  <a:pt x="0" y="0"/>
                </a:moveTo>
                <a:lnTo>
                  <a:pt x="3909427" y="0"/>
                </a:lnTo>
                <a:lnTo>
                  <a:pt x="3909427" y="5686439"/>
                </a:lnTo>
                <a:lnTo>
                  <a:pt x="0" y="5686439"/>
                </a:lnTo>
                <a:lnTo>
                  <a:pt x="0" y="0"/>
                </a:lnTo>
                <a:close/>
              </a:path>
            </a:pathLst>
          </a:custGeom>
          <a:blipFill>
            <a:blip r:embed="rId20"/>
            <a:stretch>
              <a:fillRect/>
            </a:stretch>
          </a:blipFill>
        </p:spPr>
      </p:sp>
      <p:sp>
        <p:nvSpPr>
          <p:cNvPr id="13" name="Oval Callout 12"/>
          <p:cNvSpPr/>
          <p:nvPr/>
        </p:nvSpPr>
        <p:spPr>
          <a:xfrm>
            <a:off x="2590799" y="896262"/>
            <a:ext cx="6711683" cy="4780638"/>
          </a:xfrm>
          <a:prstGeom prst="wedgeEllipseCallout">
            <a:avLst>
              <a:gd name="adj1" fmla="val 48889"/>
              <a:gd name="adj2" fmla="val 5145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79595" y="2118519"/>
            <a:ext cx="5891356" cy="2554545"/>
          </a:xfrm>
          <a:prstGeom prst="rect">
            <a:avLst/>
          </a:prstGeom>
          <a:noFill/>
        </p:spPr>
        <p:txBody>
          <a:bodyPr wrap="none" rtlCol="0">
            <a:spAutoFit/>
          </a:bodyPr>
          <a:lstStyle/>
          <a:p>
            <a:r>
              <a:rPr lang="en-US" sz="8000" b="1" dirty="0">
                <a:solidFill>
                  <a:srgbClr val="FF0000"/>
                </a:solidFill>
                <a:latin typeface="Harrington" panose="04040505050A02020702" pitchFamily="82" charset="0"/>
              </a:rPr>
              <a:t>HOẠT ĐỘNG</a:t>
            </a:r>
          </a:p>
          <a:p>
            <a:pPr algn="ctr"/>
            <a:r>
              <a:rPr lang="en-US" sz="8000" b="1" dirty="0">
                <a:solidFill>
                  <a:srgbClr val="FF0000"/>
                </a:solidFill>
                <a:latin typeface="Harrington" panose="04040505050A02020702" pitchFamily="82" charset="0"/>
              </a:rPr>
              <a:t> VUI CHƠI</a:t>
            </a:r>
          </a:p>
        </p:txBody>
      </p:sp>
    </p:spTree>
    <p:extLst>
      <p:ext uri="{BB962C8B-B14F-4D97-AF65-F5344CB8AC3E}">
        <p14:creationId xmlns:p14="http://schemas.microsoft.com/office/powerpoint/2010/main" val="123406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156997" y="2395392"/>
            <a:ext cx="5072184" cy="5748856"/>
            <a:chOff x="0" y="0"/>
            <a:chExt cx="6762912" cy="7665141"/>
          </a:xfrm>
        </p:grpSpPr>
        <p:sp>
          <p:nvSpPr>
            <p:cNvPr id="4" name="Freeform 4"/>
            <p:cNvSpPr/>
            <p:nvPr/>
          </p:nvSpPr>
          <p:spPr>
            <a:xfrm>
              <a:off x="0" y="865138"/>
              <a:ext cx="6762912" cy="6800003"/>
            </a:xfrm>
            <a:custGeom>
              <a:avLst/>
              <a:gdLst/>
              <a:ahLst/>
              <a:cxnLst/>
              <a:rect l="l" t="t" r="r" b="b"/>
              <a:pathLst>
                <a:path w="6762912" h="6800003">
                  <a:moveTo>
                    <a:pt x="0" y="0"/>
                  </a:moveTo>
                  <a:lnTo>
                    <a:pt x="6762912" y="0"/>
                  </a:lnTo>
                  <a:lnTo>
                    <a:pt x="6762912" y="6800003"/>
                  </a:lnTo>
                  <a:lnTo>
                    <a:pt x="0" y="68000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flipH="1">
              <a:off x="776153" y="0"/>
              <a:ext cx="5210606" cy="865138"/>
            </a:xfrm>
            <a:custGeom>
              <a:avLst/>
              <a:gdLst/>
              <a:ahLst/>
              <a:cxnLst/>
              <a:rect l="l" t="t" r="r" b="b"/>
              <a:pathLst>
                <a:path w="5210606" h="865138">
                  <a:moveTo>
                    <a:pt x="5210606" y="0"/>
                  </a:moveTo>
                  <a:lnTo>
                    <a:pt x="0" y="0"/>
                  </a:lnTo>
                  <a:lnTo>
                    <a:pt x="0" y="865138"/>
                  </a:lnTo>
                  <a:lnTo>
                    <a:pt x="5210606" y="865138"/>
                  </a:lnTo>
                  <a:lnTo>
                    <a:pt x="5210606" y="0"/>
                  </a:lnTo>
                  <a:close/>
                </a:path>
              </a:pathLst>
            </a:custGeom>
            <a:blipFill>
              <a:blip r:embed="rId7">
                <a:extLst>
                  <a:ext uri="{96DAC541-7B7A-43D3-8B79-37D633B846F1}">
                    <asvg:svgBlip xmlns:asvg="http://schemas.microsoft.com/office/drawing/2016/SVG/main" xmlns="" r:embed="rId8"/>
                  </a:ext>
                </a:extLst>
              </a:blip>
              <a:stretch>
                <a:fillRect r="-403" b="-577378"/>
              </a:stretch>
            </a:blipFill>
          </p:spPr>
        </p:sp>
      </p:grpSp>
      <p:grpSp>
        <p:nvGrpSpPr>
          <p:cNvPr id="6" name="Group 6"/>
          <p:cNvGrpSpPr/>
          <p:nvPr/>
        </p:nvGrpSpPr>
        <p:grpSpPr>
          <a:xfrm>
            <a:off x="6638757" y="2395392"/>
            <a:ext cx="5072184" cy="5748856"/>
            <a:chOff x="0" y="0"/>
            <a:chExt cx="6762912" cy="7665141"/>
          </a:xfrm>
        </p:grpSpPr>
        <p:sp>
          <p:nvSpPr>
            <p:cNvPr id="7" name="Freeform 7"/>
            <p:cNvSpPr/>
            <p:nvPr/>
          </p:nvSpPr>
          <p:spPr>
            <a:xfrm>
              <a:off x="0" y="865138"/>
              <a:ext cx="6762912" cy="6800003"/>
            </a:xfrm>
            <a:custGeom>
              <a:avLst/>
              <a:gdLst/>
              <a:ahLst/>
              <a:cxnLst/>
              <a:rect l="l" t="t" r="r" b="b"/>
              <a:pathLst>
                <a:path w="6762912" h="6800003">
                  <a:moveTo>
                    <a:pt x="0" y="0"/>
                  </a:moveTo>
                  <a:lnTo>
                    <a:pt x="6762912" y="0"/>
                  </a:lnTo>
                  <a:lnTo>
                    <a:pt x="6762912" y="6800003"/>
                  </a:lnTo>
                  <a:lnTo>
                    <a:pt x="0" y="68000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776153" y="0"/>
              <a:ext cx="5210606" cy="865138"/>
            </a:xfrm>
            <a:custGeom>
              <a:avLst/>
              <a:gdLst/>
              <a:ahLst/>
              <a:cxnLst/>
              <a:rect l="l" t="t" r="r" b="b"/>
              <a:pathLst>
                <a:path w="5210606" h="865138">
                  <a:moveTo>
                    <a:pt x="0" y="0"/>
                  </a:moveTo>
                  <a:lnTo>
                    <a:pt x="5210606" y="0"/>
                  </a:lnTo>
                  <a:lnTo>
                    <a:pt x="5210606" y="865138"/>
                  </a:lnTo>
                  <a:lnTo>
                    <a:pt x="0" y="865138"/>
                  </a:lnTo>
                  <a:lnTo>
                    <a:pt x="0" y="0"/>
                  </a:lnTo>
                  <a:close/>
                </a:path>
              </a:pathLst>
            </a:custGeom>
            <a:blipFill>
              <a:blip r:embed="rId7">
                <a:extLst>
                  <a:ext uri="{96DAC541-7B7A-43D3-8B79-37D633B846F1}">
                    <asvg:svgBlip xmlns:asvg="http://schemas.microsoft.com/office/drawing/2016/SVG/main" xmlns="" r:embed="rId8"/>
                  </a:ext>
                </a:extLst>
              </a:blip>
              <a:stretch>
                <a:fillRect r="-403" b="-577378"/>
              </a:stretch>
            </a:blipFill>
          </p:spPr>
        </p:sp>
      </p:grpSp>
      <p:grpSp>
        <p:nvGrpSpPr>
          <p:cNvPr id="9" name="Group 9"/>
          <p:cNvGrpSpPr/>
          <p:nvPr/>
        </p:nvGrpSpPr>
        <p:grpSpPr>
          <a:xfrm>
            <a:off x="12123448" y="2395392"/>
            <a:ext cx="5072184" cy="5748856"/>
            <a:chOff x="0" y="0"/>
            <a:chExt cx="6762912" cy="7665141"/>
          </a:xfrm>
        </p:grpSpPr>
        <p:sp>
          <p:nvSpPr>
            <p:cNvPr id="10" name="Freeform 10"/>
            <p:cNvSpPr/>
            <p:nvPr/>
          </p:nvSpPr>
          <p:spPr>
            <a:xfrm>
              <a:off x="0" y="865138"/>
              <a:ext cx="6762912" cy="6800003"/>
            </a:xfrm>
            <a:custGeom>
              <a:avLst/>
              <a:gdLst/>
              <a:ahLst/>
              <a:cxnLst/>
              <a:rect l="l" t="t" r="r" b="b"/>
              <a:pathLst>
                <a:path w="6762912" h="6800003">
                  <a:moveTo>
                    <a:pt x="0" y="0"/>
                  </a:moveTo>
                  <a:lnTo>
                    <a:pt x="6762912" y="0"/>
                  </a:lnTo>
                  <a:lnTo>
                    <a:pt x="6762912" y="6800003"/>
                  </a:lnTo>
                  <a:lnTo>
                    <a:pt x="0" y="68000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flipH="1">
              <a:off x="776153" y="0"/>
              <a:ext cx="5210606" cy="865138"/>
            </a:xfrm>
            <a:custGeom>
              <a:avLst/>
              <a:gdLst/>
              <a:ahLst/>
              <a:cxnLst/>
              <a:rect l="l" t="t" r="r" b="b"/>
              <a:pathLst>
                <a:path w="5210606" h="865138">
                  <a:moveTo>
                    <a:pt x="5210606" y="0"/>
                  </a:moveTo>
                  <a:lnTo>
                    <a:pt x="0" y="0"/>
                  </a:lnTo>
                  <a:lnTo>
                    <a:pt x="0" y="865138"/>
                  </a:lnTo>
                  <a:lnTo>
                    <a:pt x="5210606" y="865138"/>
                  </a:lnTo>
                  <a:lnTo>
                    <a:pt x="5210606" y="0"/>
                  </a:lnTo>
                  <a:close/>
                </a:path>
              </a:pathLst>
            </a:custGeom>
            <a:blipFill>
              <a:blip r:embed="rId7">
                <a:extLst>
                  <a:ext uri="{96DAC541-7B7A-43D3-8B79-37D633B846F1}">
                    <asvg:svgBlip xmlns:asvg="http://schemas.microsoft.com/office/drawing/2016/SVG/main" xmlns="" r:embed="rId8"/>
                  </a:ext>
                </a:extLst>
              </a:blip>
              <a:stretch>
                <a:fillRect r="-403" b="-577378"/>
              </a:stretch>
            </a:blipFill>
          </p:spPr>
        </p:sp>
      </p:grpSp>
      <p:sp>
        <p:nvSpPr>
          <p:cNvPr id="12" name="Freeform 12"/>
          <p:cNvSpPr/>
          <p:nvPr/>
        </p:nvSpPr>
        <p:spPr>
          <a:xfrm>
            <a:off x="9962254" y="5616722"/>
            <a:ext cx="3802771" cy="8787915"/>
          </a:xfrm>
          <a:custGeom>
            <a:avLst/>
            <a:gdLst/>
            <a:ahLst/>
            <a:cxnLst/>
            <a:rect l="l" t="t" r="r" b="b"/>
            <a:pathLst>
              <a:path w="3802771" h="8787915">
                <a:moveTo>
                  <a:pt x="0" y="0"/>
                </a:moveTo>
                <a:lnTo>
                  <a:pt x="3802770" y="0"/>
                </a:lnTo>
                <a:lnTo>
                  <a:pt x="3802770" y="8787915"/>
                </a:lnTo>
                <a:lnTo>
                  <a:pt x="0" y="87879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3221501" y="899967"/>
            <a:ext cx="11844999" cy="974626"/>
          </a:xfrm>
          <a:prstGeom prst="rect">
            <a:avLst/>
          </a:prstGeom>
        </p:spPr>
        <p:txBody>
          <a:bodyPr lIns="0" tIns="0" rIns="0" bIns="0" rtlCol="0" anchor="t">
            <a:spAutoFit/>
          </a:bodyPr>
          <a:lstStyle/>
          <a:p>
            <a:pPr algn="ctr">
              <a:lnSpc>
                <a:spcPts val="7618"/>
              </a:lnSpc>
            </a:pPr>
            <a:r>
              <a:rPr lang="en-US" sz="6348" b="1" spc="-126" dirty="0" err="1">
                <a:solidFill>
                  <a:srgbClr val="FF0000"/>
                </a:solidFill>
                <a:latin typeface="Cabin Bold"/>
                <a:ea typeface="Cabin Bold"/>
                <a:cs typeface="Cabin Bold"/>
                <a:sym typeface="Cabin Bold"/>
              </a:rPr>
              <a:t>Trò</a:t>
            </a:r>
            <a:r>
              <a:rPr lang="en-US" sz="6348" b="1" spc="-126" dirty="0">
                <a:solidFill>
                  <a:srgbClr val="FF0000"/>
                </a:solidFill>
                <a:latin typeface="Cabin Bold"/>
                <a:ea typeface="Cabin Bold"/>
                <a:cs typeface="Cabin Bold"/>
                <a:sym typeface="Cabin Bold"/>
              </a:rPr>
              <a:t> </a:t>
            </a:r>
            <a:r>
              <a:rPr lang="en-US" sz="6348" b="1" spc="-126" dirty="0" err="1">
                <a:solidFill>
                  <a:srgbClr val="FF0000"/>
                </a:solidFill>
                <a:latin typeface="Cabin Bold"/>
                <a:ea typeface="Cabin Bold"/>
                <a:cs typeface="Cabin Bold"/>
                <a:sym typeface="Cabin Bold"/>
              </a:rPr>
              <a:t>chơi</a:t>
            </a:r>
            <a:r>
              <a:rPr lang="en-US" sz="6348" b="1" spc="-126" dirty="0">
                <a:solidFill>
                  <a:srgbClr val="FF0000"/>
                </a:solidFill>
                <a:latin typeface="Cabin Bold"/>
                <a:ea typeface="Cabin Bold"/>
                <a:cs typeface="Cabin Bold"/>
                <a:sym typeface="Cabin Bold"/>
              </a:rPr>
              <a:t> </a:t>
            </a:r>
            <a:r>
              <a:rPr lang="en-US" sz="6348" b="1" spc="-126" dirty="0" err="1">
                <a:solidFill>
                  <a:srgbClr val="FF0000"/>
                </a:solidFill>
                <a:latin typeface="Cabin Bold"/>
                <a:ea typeface="Cabin Bold"/>
                <a:cs typeface="Cabin Bold"/>
                <a:sym typeface="Cabin Bold"/>
              </a:rPr>
              <a:t>có</a:t>
            </a:r>
            <a:r>
              <a:rPr lang="en-US" sz="6348" b="1" spc="-126" dirty="0">
                <a:solidFill>
                  <a:srgbClr val="FF0000"/>
                </a:solidFill>
                <a:latin typeface="Cabin Bold"/>
                <a:ea typeface="Cabin Bold"/>
                <a:cs typeface="Cabin Bold"/>
                <a:sym typeface="Cabin Bold"/>
              </a:rPr>
              <a:t> </a:t>
            </a:r>
            <a:r>
              <a:rPr lang="en-US" sz="6348" b="1" spc="-126" dirty="0" err="1">
                <a:solidFill>
                  <a:srgbClr val="FF0000"/>
                </a:solidFill>
                <a:latin typeface="Cabin Bold"/>
                <a:ea typeface="Cabin Bold"/>
                <a:cs typeface="Cabin Bold"/>
                <a:sym typeface="Cabin Bold"/>
              </a:rPr>
              <a:t>luật</a:t>
            </a:r>
            <a:endParaRPr lang="en-US" sz="6348" b="1" spc="-126" dirty="0">
              <a:solidFill>
                <a:srgbClr val="FF0000"/>
              </a:solidFill>
              <a:latin typeface="Cabin Bold"/>
              <a:ea typeface="Cabin Bold"/>
              <a:cs typeface="Cabin Bold"/>
              <a:sym typeface="Cabin Bold"/>
            </a:endParaRPr>
          </a:p>
        </p:txBody>
      </p:sp>
      <p:sp>
        <p:nvSpPr>
          <p:cNvPr id="14" name="Freeform 14"/>
          <p:cNvSpPr/>
          <p:nvPr/>
        </p:nvSpPr>
        <p:spPr>
          <a:xfrm>
            <a:off x="7128313" y="7883839"/>
            <a:ext cx="2660830" cy="3296073"/>
          </a:xfrm>
          <a:custGeom>
            <a:avLst/>
            <a:gdLst/>
            <a:ahLst/>
            <a:cxnLst/>
            <a:rect l="l" t="t" r="r" b="b"/>
            <a:pathLst>
              <a:path w="2660830" h="3296073">
                <a:moveTo>
                  <a:pt x="0" y="0"/>
                </a:moveTo>
                <a:lnTo>
                  <a:pt x="2660830" y="0"/>
                </a:lnTo>
                <a:lnTo>
                  <a:pt x="2660830" y="3296072"/>
                </a:lnTo>
                <a:lnTo>
                  <a:pt x="0" y="32960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3021768" y="8681469"/>
            <a:ext cx="3935095" cy="3047910"/>
          </a:xfrm>
          <a:custGeom>
            <a:avLst/>
            <a:gdLst/>
            <a:ahLst/>
            <a:cxnLst/>
            <a:rect l="l" t="t" r="r" b="b"/>
            <a:pathLst>
              <a:path w="3935095" h="3047910">
                <a:moveTo>
                  <a:pt x="0" y="0"/>
                </a:moveTo>
                <a:lnTo>
                  <a:pt x="3935095" y="0"/>
                </a:lnTo>
                <a:lnTo>
                  <a:pt x="3935095" y="3047910"/>
                </a:lnTo>
                <a:lnTo>
                  <a:pt x="0" y="30479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4726273" y="8510605"/>
            <a:ext cx="1957138" cy="1021270"/>
          </a:xfrm>
          <a:custGeom>
            <a:avLst/>
            <a:gdLst/>
            <a:ahLst/>
            <a:cxnLst/>
            <a:rect l="l" t="t" r="r" b="b"/>
            <a:pathLst>
              <a:path w="1957138" h="1021270">
                <a:moveTo>
                  <a:pt x="0" y="0"/>
                </a:moveTo>
                <a:lnTo>
                  <a:pt x="1957138" y="0"/>
                </a:lnTo>
                <a:lnTo>
                  <a:pt x="1957138" y="1021270"/>
                </a:lnTo>
                <a:lnTo>
                  <a:pt x="0" y="102127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TextBox 17"/>
          <p:cNvSpPr txBox="1"/>
          <p:nvPr/>
        </p:nvSpPr>
        <p:spPr>
          <a:xfrm>
            <a:off x="1592599" y="4461636"/>
            <a:ext cx="4263325" cy="3231654"/>
          </a:xfrm>
          <a:prstGeom prst="rect">
            <a:avLst/>
          </a:prstGeom>
        </p:spPr>
        <p:txBody>
          <a:bodyPr wrap="square" lIns="0" tIns="0" rIns="0" bIns="0" rtlCol="0" anchor="t">
            <a:spAutoFit/>
          </a:bodyPr>
          <a:lstStyle/>
          <a:p>
            <a:pPr marL="457200" indent="-457200" algn="l">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Đoán</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hình</a:t>
            </a:r>
            <a:r>
              <a:rPr lang="en-US" sz="3000" i="0" u="none" strike="noStrike" baseline="0" dirty="0">
                <a:solidFill>
                  <a:schemeClr val="bg1"/>
                </a:solidFill>
                <a:latin typeface="Times New Roman" panose="02020603050405020304" pitchFamily="18" charset="0"/>
              </a:rPr>
              <a:t>.</a:t>
            </a:r>
            <a:endParaRPr lang="en-US" sz="3000" i="0" u="none" strike="noStrike" baseline="0" dirty="0">
              <a:solidFill>
                <a:schemeClr val="bg1"/>
              </a:solidFill>
              <a:latin typeface="Verdana" panose="020B0604030504040204" pitchFamily="34" charset="0"/>
            </a:endParaRPr>
          </a:p>
          <a:p>
            <a:pPr marL="457200" indent="-45720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Hái</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những</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quả</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cùng</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loại</a:t>
            </a:r>
            <a:r>
              <a:rPr lang="en-US" sz="3000" i="0" u="none" strike="noStrike" baseline="0" dirty="0">
                <a:solidFill>
                  <a:schemeClr val="bg1"/>
                </a:solidFill>
                <a:latin typeface="Times New Roman" panose="02020603050405020304" pitchFamily="18" charset="0"/>
              </a:rPr>
              <a:t>  </a:t>
            </a:r>
            <a:endParaRPr lang="en-US" sz="3000" i="0" u="none" strike="noStrike" baseline="0" dirty="0">
              <a:solidFill>
                <a:schemeClr val="bg1"/>
              </a:solidFill>
              <a:latin typeface="Verdana" panose="020B0604030504040204" pitchFamily="34" charset="0"/>
            </a:endParaRPr>
          </a:p>
          <a:p>
            <a:pPr marL="457200" indent="-45720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Xếp</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đúng</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hoa</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nào</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quả</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ấy</a:t>
            </a:r>
            <a:endParaRPr lang="en-US" sz="3000" i="0" u="none" strike="noStrike" baseline="0" dirty="0">
              <a:solidFill>
                <a:schemeClr val="bg1"/>
              </a:solidFill>
              <a:latin typeface="Verdana" panose="020B0604030504040204" pitchFamily="34" charset="0"/>
            </a:endParaRPr>
          </a:p>
          <a:p>
            <a:pPr marL="457200" indent="-457200" algn="l" rtl="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Lật</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hình</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giống</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nhau</a:t>
            </a:r>
            <a:r>
              <a:rPr lang="en-US" sz="3000" i="0" u="none" strike="noStrike" baseline="0" dirty="0">
                <a:solidFill>
                  <a:schemeClr val="bg1"/>
                </a:solidFill>
                <a:latin typeface="Times New Roman" panose="02020603050405020304" pitchFamily="18" charset="0"/>
              </a:rPr>
              <a:t> (Trúc  </a:t>
            </a:r>
            <a:r>
              <a:rPr lang="en-US" sz="3000" i="0" u="none" strike="noStrike" baseline="0" dirty="0" err="1">
                <a:solidFill>
                  <a:schemeClr val="bg1"/>
                </a:solidFill>
                <a:latin typeface="Times New Roman" panose="02020603050405020304" pitchFamily="18" charset="0"/>
              </a:rPr>
              <a:t>xanh</a:t>
            </a:r>
            <a:r>
              <a:rPr lang="en-US" sz="3000" i="0" u="none" strike="noStrike" baseline="0" dirty="0">
                <a:solidFill>
                  <a:schemeClr val="bg1"/>
                </a:solidFill>
                <a:latin typeface="Times New Roman" panose="02020603050405020304" pitchFamily="18" charset="0"/>
              </a:rPr>
              <a:t>)</a:t>
            </a:r>
            <a:endParaRPr lang="en-US" sz="3000" dirty="0">
              <a:solidFill>
                <a:schemeClr val="bg1"/>
              </a:solidFill>
              <a:latin typeface="+mj-lt"/>
              <a:ea typeface="Cabin"/>
              <a:cs typeface="Cabin"/>
              <a:sym typeface="Cabin"/>
            </a:endParaRPr>
          </a:p>
        </p:txBody>
      </p:sp>
      <p:sp>
        <p:nvSpPr>
          <p:cNvPr id="18" name="TextBox 18"/>
          <p:cNvSpPr txBox="1"/>
          <p:nvPr/>
        </p:nvSpPr>
        <p:spPr>
          <a:xfrm>
            <a:off x="2123927" y="3807607"/>
            <a:ext cx="3317140" cy="500137"/>
          </a:xfrm>
          <a:prstGeom prst="rect">
            <a:avLst/>
          </a:prstGeom>
        </p:spPr>
        <p:txBody>
          <a:bodyPr lIns="0" tIns="0" rIns="0" bIns="0" rtlCol="0" anchor="t">
            <a:spAutoFit/>
          </a:bodyPr>
          <a:lstStyle/>
          <a:p>
            <a:pPr algn="ctr">
              <a:lnSpc>
                <a:spcPts val="3927"/>
              </a:lnSpc>
            </a:pPr>
            <a:r>
              <a:rPr lang="en-US" sz="3300" b="1" spc="-66" dirty="0" err="1">
                <a:solidFill>
                  <a:srgbClr val="FCB762"/>
                </a:solidFill>
                <a:latin typeface="Cabin Bold"/>
                <a:ea typeface="Cabin Bold"/>
                <a:cs typeface="Cabin Bold"/>
                <a:sym typeface="Cabin Bold"/>
              </a:rPr>
              <a:t>Trò</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chơi</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học</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tập</a:t>
            </a:r>
            <a:endParaRPr lang="en-US" sz="3300" b="1" spc="-66" dirty="0">
              <a:solidFill>
                <a:srgbClr val="FCB762"/>
              </a:solidFill>
              <a:latin typeface="Cabin Bold"/>
              <a:ea typeface="Cabin Bold"/>
              <a:cs typeface="Cabin Bold"/>
              <a:sym typeface="Cabin Bold"/>
            </a:endParaRPr>
          </a:p>
        </p:txBody>
      </p:sp>
      <p:sp>
        <p:nvSpPr>
          <p:cNvPr id="19" name="TextBox 19"/>
          <p:cNvSpPr txBox="1"/>
          <p:nvPr/>
        </p:nvSpPr>
        <p:spPr>
          <a:xfrm>
            <a:off x="7399153" y="4461636"/>
            <a:ext cx="3770239" cy="2769989"/>
          </a:xfrm>
          <a:prstGeom prst="rect">
            <a:avLst/>
          </a:prstGeom>
        </p:spPr>
        <p:txBody>
          <a:bodyPr wrap="square" lIns="0" tIns="0" rIns="0" bIns="0" rtlCol="0" anchor="t">
            <a:spAutoFit/>
          </a:bodyPr>
          <a:lstStyle/>
          <a:p>
            <a:pPr marL="457200" indent="-457200" algn="l" rtl="0">
              <a:buFont typeface="Wingdings" panose="05000000000000000000" pitchFamily="2" charset="2"/>
              <a:buChar char="ü"/>
            </a:pPr>
            <a:r>
              <a:rPr lang="en-ID" sz="3000" i="0" u="none" strike="noStrike" baseline="0" dirty="0">
                <a:solidFill>
                  <a:schemeClr val="bg1"/>
                </a:solidFill>
                <a:latin typeface="Times New Roman" panose="02020603050405020304" pitchFamily="18" charset="0"/>
              </a:rPr>
              <a:t>C</a:t>
            </a:r>
            <a:r>
              <a:rPr lang="en-US" sz="3000" i="0" u="none" strike="noStrike" baseline="0" dirty="0">
                <a:solidFill>
                  <a:schemeClr val="bg1"/>
                </a:solidFill>
                <a:latin typeface="Times New Roman" panose="02020603050405020304" pitchFamily="18" charset="0"/>
              </a:rPr>
              <a:t>ò </a:t>
            </a:r>
            <a:r>
              <a:rPr lang="en-US" sz="3000" i="0" u="none" strike="noStrike" baseline="0" dirty="0" err="1">
                <a:solidFill>
                  <a:schemeClr val="bg1"/>
                </a:solidFill>
                <a:latin typeface="Times New Roman" panose="02020603050405020304" pitchFamily="18" charset="0"/>
              </a:rPr>
              <a:t>bắt</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ếch</a:t>
            </a:r>
            <a:r>
              <a:rPr lang="en-US" sz="3000" i="0" u="none" strike="noStrike" baseline="0" dirty="0">
                <a:solidFill>
                  <a:schemeClr val="bg1"/>
                </a:solidFill>
                <a:latin typeface="Times New Roman" panose="02020603050405020304" pitchFamily="18" charset="0"/>
              </a:rPr>
              <a:t> </a:t>
            </a:r>
            <a:endParaRPr lang="en-US" sz="3000" i="0" u="none" strike="noStrike" baseline="0" dirty="0">
              <a:solidFill>
                <a:schemeClr val="bg1"/>
              </a:solidFill>
              <a:latin typeface="Verdana" panose="020B0604030504040204" pitchFamily="34" charset="0"/>
            </a:endParaRPr>
          </a:p>
          <a:p>
            <a:pPr marL="457200" indent="-457200" algn="l" rtl="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Chuyền</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bóng</a:t>
            </a:r>
            <a:endParaRPr lang="en-US" sz="3000" i="0" u="none" strike="noStrike" baseline="0" dirty="0">
              <a:solidFill>
                <a:schemeClr val="bg1"/>
              </a:solidFill>
              <a:latin typeface="Verdana" panose="020B0604030504040204" pitchFamily="34" charset="0"/>
            </a:endParaRPr>
          </a:p>
          <a:p>
            <a:pPr marL="457200" indent="-457200" algn="l" rtl="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Bật</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tách</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chân</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khép</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chân</a:t>
            </a:r>
            <a:r>
              <a:rPr lang="en-US" sz="3000" i="0" u="none" strike="noStrike" baseline="0" dirty="0">
                <a:solidFill>
                  <a:schemeClr val="bg1"/>
                </a:solidFill>
                <a:latin typeface="Times New Roman" panose="02020603050405020304" pitchFamily="18" charset="0"/>
              </a:rPr>
              <a:t> qua 5  ô  </a:t>
            </a:r>
            <a:endParaRPr lang="en-US" sz="3000" i="0" u="none" strike="noStrike" baseline="0" dirty="0">
              <a:solidFill>
                <a:schemeClr val="bg1"/>
              </a:solidFill>
              <a:latin typeface="Verdana" panose="020B0604030504040204" pitchFamily="34" charset="0"/>
            </a:endParaRPr>
          </a:p>
          <a:p>
            <a:pPr marL="457200" indent="-457200" algn="l" rtl="0">
              <a:buFont typeface="Wingdings" panose="05000000000000000000" pitchFamily="2" charset="2"/>
              <a:buChar char="ü"/>
            </a:pPr>
            <a:r>
              <a:rPr lang="vi-VN" sz="3000" i="0" u="none" strike="noStrike" baseline="0" dirty="0">
                <a:solidFill>
                  <a:schemeClr val="bg1"/>
                </a:solidFill>
                <a:latin typeface="Times New Roman" panose="02020603050405020304" pitchFamily="18" charset="0"/>
              </a:rPr>
              <a:t>Bật liên tục về phía trước</a:t>
            </a:r>
            <a:endParaRPr lang="en-US" sz="3000" u="none" strike="noStrike" dirty="0">
              <a:solidFill>
                <a:schemeClr val="bg1"/>
              </a:solidFill>
              <a:latin typeface="Times New Roman" panose="02020603050405020304" pitchFamily="18" charset="0"/>
              <a:ea typeface="Cabin"/>
              <a:cs typeface="Times New Roman" panose="02020603050405020304" pitchFamily="18" charset="0"/>
              <a:sym typeface="Cabin"/>
            </a:endParaRPr>
          </a:p>
        </p:txBody>
      </p:sp>
      <p:sp>
        <p:nvSpPr>
          <p:cNvPr id="20" name="TextBox 20"/>
          <p:cNvSpPr txBox="1"/>
          <p:nvPr/>
        </p:nvSpPr>
        <p:spPr>
          <a:xfrm>
            <a:off x="7380376" y="3807607"/>
            <a:ext cx="3612548" cy="500137"/>
          </a:xfrm>
          <a:prstGeom prst="rect">
            <a:avLst/>
          </a:prstGeom>
        </p:spPr>
        <p:txBody>
          <a:bodyPr wrap="square" lIns="0" tIns="0" rIns="0" bIns="0" rtlCol="0" anchor="t">
            <a:spAutoFit/>
          </a:bodyPr>
          <a:lstStyle/>
          <a:p>
            <a:pPr algn="ctr">
              <a:lnSpc>
                <a:spcPts val="3927"/>
              </a:lnSpc>
            </a:pPr>
            <a:r>
              <a:rPr lang="en-US" sz="3300" b="1" spc="-66" dirty="0" err="1">
                <a:solidFill>
                  <a:srgbClr val="FCB762"/>
                </a:solidFill>
                <a:latin typeface="Cabin Bold"/>
                <a:ea typeface="Cabin Bold"/>
                <a:cs typeface="Cabin Bold"/>
                <a:sym typeface="Cabin Bold"/>
              </a:rPr>
              <a:t>Trò</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chơi</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vận</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động</a:t>
            </a:r>
            <a:endParaRPr lang="en-US" sz="3300" b="1" spc="-66" dirty="0">
              <a:solidFill>
                <a:srgbClr val="FCB762"/>
              </a:solidFill>
              <a:latin typeface="Cabin Bold"/>
              <a:ea typeface="Cabin Bold"/>
              <a:cs typeface="Cabin Bold"/>
              <a:sym typeface="Cabin Bold"/>
            </a:endParaRPr>
          </a:p>
        </p:txBody>
      </p:sp>
      <p:sp>
        <p:nvSpPr>
          <p:cNvPr id="21" name="TextBox 21"/>
          <p:cNvSpPr txBox="1"/>
          <p:nvPr/>
        </p:nvSpPr>
        <p:spPr>
          <a:xfrm>
            <a:off x="13239172" y="4850453"/>
            <a:ext cx="3374346" cy="1846659"/>
          </a:xfrm>
          <a:prstGeom prst="rect">
            <a:avLst/>
          </a:prstGeom>
        </p:spPr>
        <p:txBody>
          <a:bodyPr lIns="0" tIns="0" rIns="0" bIns="0" rtlCol="0" anchor="t">
            <a:spAutoFit/>
          </a:bodyPr>
          <a:lstStyle/>
          <a:p>
            <a:pPr marL="457200" indent="-457200" algn="l">
              <a:buFont typeface="Wingdings" panose="05000000000000000000" pitchFamily="2" charset="2"/>
              <a:buChar char="ü"/>
            </a:pPr>
            <a:r>
              <a:rPr lang="en-ID" sz="3000" i="0" u="none" strike="noStrike" baseline="0" dirty="0">
                <a:solidFill>
                  <a:schemeClr val="bg1"/>
                </a:solidFill>
                <a:latin typeface="Verdana" panose="020B0604030504040204" pitchFamily="34" charset="0"/>
              </a:rPr>
              <a:t> </a:t>
            </a:r>
            <a:r>
              <a:rPr lang="en-US" sz="3000" i="0" u="none" strike="noStrike" baseline="0" dirty="0" err="1">
                <a:solidFill>
                  <a:schemeClr val="bg1"/>
                </a:solidFill>
                <a:latin typeface="Times New Roman" panose="02020603050405020304" pitchFamily="18" charset="0"/>
              </a:rPr>
              <a:t>Úp</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lá</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khoai</a:t>
            </a:r>
            <a:endParaRPr lang="en-US" sz="3000" i="0" u="none" strike="noStrike" baseline="0" dirty="0">
              <a:solidFill>
                <a:schemeClr val="bg1"/>
              </a:solidFill>
              <a:latin typeface="Verdana" panose="020B0604030504040204" pitchFamily="34" charset="0"/>
            </a:endParaRPr>
          </a:p>
          <a:p>
            <a:pPr marL="457200" indent="-45720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Trồng</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cây</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dừa</a:t>
            </a:r>
            <a:endParaRPr lang="en-US" sz="3000" i="0" u="none" strike="noStrike" baseline="0" dirty="0">
              <a:solidFill>
                <a:schemeClr val="bg1"/>
              </a:solidFill>
              <a:latin typeface="Verdana" panose="020B0604030504040204" pitchFamily="34" charset="0"/>
            </a:endParaRPr>
          </a:p>
          <a:p>
            <a:pPr marL="457200" indent="-457200">
              <a:buFont typeface="Wingdings" panose="05000000000000000000" pitchFamily="2" charset="2"/>
              <a:buChar char="ü"/>
            </a:pPr>
            <a:r>
              <a:rPr lang="vi-VN" sz="3000" i="0" u="none" strike="noStrike" baseline="0" dirty="0">
                <a:solidFill>
                  <a:schemeClr val="bg1"/>
                </a:solidFill>
                <a:latin typeface="Times New Roman" panose="02020603050405020304" pitchFamily="18" charset="0"/>
              </a:rPr>
              <a:t>Cướp cờ</a:t>
            </a:r>
            <a:endParaRPr lang="vi-VN" sz="3000" i="0" u="none" strike="noStrike" baseline="0" dirty="0">
              <a:solidFill>
                <a:schemeClr val="bg1"/>
              </a:solidFill>
              <a:latin typeface="Verdana" panose="020B0604030504040204" pitchFamily="34" charset="0"/>
            </a:endParaRPr>
          </a:p>
          <a:p>
            <a:pPr marL="457200" indent="-457200" algn="l" rtl="0">
              <a:buFont typeface="Wingdings" panose="05000000000000000000" pitchFamily="2" charset="2"/>
              <a:buChar char="ü"/>
            </a:pPr>
            <a:r>
              <a:rPr lang="en-US" sz="3000" i="0" u="none" strike="noStrike" baseline="0" dirty="0" err="1">
                <a:solidFill>
                  <a:schemeClr val="bg1"/>
                </a:solidFill>
                <a:latin typeface="Times New Roman" panose="02020603050405020304" pitchFamily="18" charset="0"/>
              </a:rPr>
              <a:t>Thả</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đỉa</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ba</a:t>
            </a:r>
            <a:r>
              <a:rPr lang="en-US" sz="3000" i="0" u="none" strike="noStrike" baseline="0" dirty="0">
                <a:solidFill>
                  <a:schemeClr val="bg1"/>
                </a:solidFill>
                <a:latin typeface="Times New Roman" panose="02020603050405020304" pitchFamily="18" charset="0"/>
              </a:rPr>
              <a:t> </a:t>
            </a:r>
            <a:r>
              <a:rPr lang="en-US" sz="3000" i="0" u="none" strike="noStrike" baseline="0" dirty="0" err="1">
                <a:solidFill>
                  <a:schemeClr val="bg1"/>
                </a:solidFill>
                <a:latin typeface="Times New Roman" panose="02020603050405020304" pitchFamily="18" charset="0"/>
              </a:rPr>
              <a:t>ba</a:t>
            </a:r>
            <a:endParaRPr lang="en-US" sz="3000" u="none" strike="noStrike" dirty="0">
              <a:solidFill>
                <a:schemeClr val="bg1"/>
              </a:solidFill>
              <a:latin typeface="Times New Roman" panose="02020603050405020304" pitchFamily="18" charset="0"/>
              <a:ea typeface="Cabin"/>
              <a:cs typeface="Times New Roman" panose="02020603050405020304" pitchFamily="18" charset="0"/>
              <a:sym typeface="Cabin"/>
            </a:endParaRPr>
          </a:p>
        </p:txBody>
      </p:sp>
      <p:sp>
        <p:nvSpPr>
          <p:cNvPr id="22" name="TextBox 22"/>
          <p:cNvSpPr txBox="1"/>
          <p:nvPr/>
        </p:nvSpPr>
        <p:spPr>
          <a:xfrm>
            <a:off x="12762814" y="3766878"/>
            <a:ext cx="3793453" cy="500137"/>
          </a:xfrm>
          <a:prstGeom prst="rect">
            <a:avLst/>
          </a:prstGeom>
        </p:spPr>
        <p:txBody>
          <a:bodyPr lIns="0" tIns="0" rIns="0" bIns="0" rtlCol="0" anchor="t">
            <a:spAutoFit/>
          </a:bodyPr>
          <a:lstStyle/>
          <a:p>
            <a:pPr algn="ctr">
              <a:lnSpc>
                <a:spcPts val="3927"/>
              </a:lnSpc>
            </a:pPr>
            <a:r>
              <a:rPr lang="en-US" sz="3300" b="1" spc="-66" dirty="0" err="1">
                <a:solidFill>
                  <a:srgbClr val="FCB762"/>
                </a:solidFill>
                <a:latin typeface="Cabin Bold"/>
                <a:ea typeface="Cabin Bold"/>
                <a:cs typeface="Cabin Bold"/>
                <a:sym typeface="Cabin Bold"/>
              </a:rPr>
              <a:t>Trò</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chơi</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dân</a:t>
            </a:r>
            <a:r>
              <a:rPr lang="en-US" sz="3300" b="1" spc="-66" dirty="0">
                <a:solidFill>
                  <a:srgbClr val="FCB762"/>
                </a:solidFill>
                <a:latin typeface="Cabin Bold"/>
                <a:ea typeface="Cabin Bold"/>
                <a:cs typeface="Cabin Bold"/>
                <a:sym typeface="Cabin Bold"/>
              </a:rPr>
              <a:t> </a:t>
            </a:r>
            <a:r>
              <a:rPr lang="en-US" sz="3300" b="1" spc="-66" dirty="0" err="1">
                <a:solidFill>
                  <a:srgbClr val="FCB762"/>
                </a:solidFill>
                <a:latin typeface="Cabin Bold"/>
                <a:ea typeface="Cabin Bold"/>
                <a:cs typeface="Cabin Bold"/>
                <a:sym typeface="Cabin Bold"/>
              </a:rPr>
              <a:t>gian</a:t>
            </a:r>
            <a:endParaRPr lang="en-US" sz="3300" b="1" spc="-66" dirty="0">
              <a:solidFill>
                <a:srgbClr val="FCB762"/>
              </a:solidFill>
              <a:latin typeface="Cabin Bold"/>
              <a:ea typeface="Cabin Bold"/>
              <a:cs typeface="Cabin Bold"/>
              <a:sym typeface="Cabin Bold"/>
            </a:endParaRPr>
          </a:p>
        </p:txBody>
      </p:sp>
    </p:spTree>
    <p:extLst>
      <p:ext uri="{BB962C8B-B14F-4D97-AF65-F5344CB8AC3E}">
        <p14:creationId xmlns:p14="http://schemas.microsoft.com/office/powerpoint/2010/main" val="211188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237952"/>
            <a:ext cx="7887600" cy="6599586"/>
            <a:chOff x="0" y="0"/>
            <a:chExt cx="10516800" cy="8799448"/>
          </a:xfrm>
        </p:grpSpPr>
        <p:sp>
          <p:nvSpPr>
            <p:cNvPr id="3" name="Freeform 3"/>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3900538"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2">
                <a:extLst>
                  <a:ext uri="{96DAC541-7B7A-43D3-8B79-37D633B846F1}">
                    <asvg:svgBlip xmlns:asvg="http://schemas.microsoft.com/office/drawing/2016/SVG/main" xmlns="" r:embed="rId3"/>
                  </a:ext>
                </a:extLst>
              </a:blip>
              <a:stretch>
                <a:fillRect l="-32271"/>
              </a:stretch>
            </a:blipFill>
          </p:spPr>
        </p:sp>
      </p:grpSp>
      <p:grpSp>
        <p:nvGrpSpPr>
          <p:cNvPr id="5" name="Group 5"/>
          <p:cNvGrpSpPr/>
          <p:nvPr/>
        </p:nvGrpSpPr>
        <p:grpSpPr>
          <a:xfrm>
            <a:off x="10093137" y="1028700"/>
            <a:ext cx="6597504" cy="7234814"/>
            <a:chOff x="0" y="0"/>
            <a:chExt cx="8796672" cy="9646419"/>
          </a:xfrm>
        </p:grpSpPr>
        <p:sp>
          <p:nvSpPr>
            <p:cNvPr id="6" name="Freeform 6"/>
            <p:cNvSpPr/>
            <p:nvPr/>
          </p:nvSpPr>
          <p:spPr>
            <a:xfrm>
              <a:off x="0" y="0"/>
              <a:ext cx="4317542" cy="9646419"/>
            </a:xfrm>
            <a:custGeom>
              <a:avLst/>
              <a:gdLst/>
              <a:ahLst/>
              <a:cxnLst/>
              <a:rect l="l" t="t" r="r" b="b"/>
              <a:pathLst>
                <a:path w="4317542" h="9646419">
                  <a:moveTo>
                    <a:pt x="0" y="0"/>
                  </a:moveTo>
                  <a:lnTo>
                    <a:pt x="4317542" y="0"/>
                  </a:lnTo>
                  <a:lnTo>
                    <a:pt x="4317542" y="9646419"/>
                  </a:lnTo>
                  <a:lnTo>
                    <a:pt x="0" y="9646419"/>
                  </a:lnTo>
                  <a:lnTo>
                    <a:pt x="0" y="0"/>
                  </a:lnTo>
                  <a:close/>
                </a:path>
              </a:pathLst>
            </a:custGeom>
            <a:blipFill>
              <a:blip r:embed="rId4">
                <a:extLst>
                  <a:ext uri="{96DAC541-7B7A-43D3-8B79-37D633B846F1}">
                    <asvg:svgBlip xmlns:asvg="http://schemas.microsoft.com/office/drawing/2016/SVG/main" xmlns="" r:embed="rId5"/>
                  </a:ext>
                </a:extLst>
              </a:blip>
              <a:stretch>
                <a:fillRect r="-99456"/>
              </a:stretch>
            </a:blipFill>
          </p:spPr>
        </p:sp>
        <p:sp>
          <p:nvSpPr>
            <p:cNvPr id="7" name="Freeform 7"/>
            <p:cNvSpPr/>
            <p:nvPr/>
          </p:nvSpPr>
          <p:spPr>
            <a:xfrm>
              <a:off x="4305811" y="0"/>
              <a:ext cx="4490861" cy="9646419"/>
            </a:xfrm>
            <a:custGeom>
              <a:avLst/>
              <a:gdLst/>
              <a:ahLst/>
              <a:cxnLst/>
              <a:rect l="l" t="t" r="r" b="b"/>
              <a:pathLst>
                <a:path w="4490861" h="9646419">
                  <a:moveTo>
                    <a:pt x="0" y="0"/>
                  </a:moveTo>
                  <a:lnTo>
                    <a:pt x="4490861" y="0"/>
                  </a:lnTo>
                  <a:lnTo>
                    <a:pt x="4490861" y="9646419"/>
                  </a:lnTo>
                  <a:lnTo>
                    <a:pt x="0" y="9646419"/>
                  </a:lnTo>
                  <a:lnTo>
                    <a:pt x="0" y="0"/>
                  </a:lnTo>
                  <a:close/>
                </a:path>
              </a:pathLst>
            </a:custGeom>
            <a:blipFill>
              <a:blip r:embed="rId4">
                <a:extLst>
                  <a:ext uri="{96DAC541-7B7A-43D3-8B79-37D633B846F1}">
                    <asvg:svgBlip xmlns:asvg="http://schemas.microsoft.com/office/drawing/2016/SVG/main" xmlns="" r:embed="rId5"/>
                  </a:ext>
                </a:extLst>
              </a:blip>
              <a:stretch>
                <a:fillRect l="-91758"/>
              </a:stretch>
            </a:blipFill>
          </p:spPr>
        </p:sp>
      </p:grpSp>
      <p:sp>
        <p:nvSpPr>
          <p:cNvPr id="8" name="TextBox 8"/>
          <p:cNvSpPr txBox="1"/>
          <p:nvPr/>
        </p:nvSpPr>
        <p:spPr>
          <a:xfrm>
            <a:off x="2431440" y="3608045"/>
            <a:ext cx="4870264" cy="893258"/>
          </a:xfrm>
          <a:prstGeom prst="rect">
            <a:avLst/>
          </a:prstGeom>
        </p:spPr>
        <p:txBody>
          <a:bodyPr lIns="0" tIns="0" rIns="0" bIns="0" rtlCol="0" anchor="t">
            <a:spAutoFit/>
          </a:bodyPr>
          <a:lstStyle/>
          <a:p>
            <a:pPr algn="ctr">
              <a:lnSpc>
                <a:spcPts val="7559"/>
              </a:lnSpc>
            </a:pP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Trò</a:t>
            </a:r>
            <a:r>
              <a:rPr lang="en-US" sz="5400" spc="-126" dirty="0">
                <a:solidFill>
                  <a:srgbClr val="FFC000"/>
                </a:solidFill>
                <a:latin typeface="Times New Roman" panose="02020603050405020304" pitchFamily="18" charset="0"/>
                <a:ea typeface="Cabin"/>
                <a:cs typeface="Times New Roman" panose="02020603050405020304" pitchFamily="18" charset="0"/>
                <a:sym typeface="Cabin"/>
              </a:rPr>
              <a:t> </a:t>
            </a: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chơi</a:t>
            </a:r>
            <a:r>
              <a:rPr lang="en-US" sz="5400" spc="-126" dirty="0">
                <a:solidFill>
                  <a:srgbClr val="FFC000"/>
                </a:solidFill>
                <a:latin typeface="Times New Roman" panose="02020603050405020304" pitchFamily="18" charset="0"/>
                <a:ea typeface="Cabin"/>
                <a:cs typeface="Times New Roman" panose="02020603050405020304" pitchFamily="18" charset="0"/>
                <a:sym typeface="Cabin"/>
              </a:rPr>
              <a:t> </a:t>
            </a: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xây</a:t>
            </a:r>
            <a:r>
              <a:rPr lang="en-US" sz="5400" spc="-126" dirty="0">
                <a:solidFill>
                  <a:srgbClr val="FFC000"/>
                </a:solidFill>
                <a:latin typeface="Times New Roman" panose="02020603050405020304" pitchFamily="18" charset="0"/>
                <a:ea typeface="Cabin"/>
                <a:cs typeface="Times New Roman" panose="02020603050405020304" pitchFamily="18" charset="0"/>
                <a:sym typeface="Cabin"/>
              </a:rPr>
              <a:t> </a:t>
            </a: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dựng</a:t>
            </a:r>
            <a:endParaRPr lang="en-US" sz="5400" spc="-126" dirty="0">
              <a:solidFill>
                <a:srgbClr val="FFC000"/>
              </a:solidFill>
              <a:latin typeface="Times New Roman" panose="02020603050405020304" pitchFamily="18" charset="0"/>
              <a:ea typeface="Cabin"/>
              <a:cs typeface="Times New Roman" panose="02020603050405020304" pitchFamily="18" charset="0"/>
              <a:sym typeface="Cabin"/>
            </a:endParaRPr>
          </a:p>
        </p:txBody>
      </p:sp>
      <p:sp>
        <p:nvSpPr>
          <p:cNvPr id="9" name="TextBox 9"/>
          <p:cNvSpPr txBox="1"/>
          <p:nvPr/>
        </p:nvSpPr>
        <p:spPr>
          <a:xfrm>
            <a:off x="2156975" y="4818241"/>
            <a:ext cx="5771646" cy="4154984"/>
          </a:xfrm>
          <a:prstGeom prst="rect">
            <a:avLst/>
          </a:prstGeom>
        </p:spPr>
        <p:txBody>
          <a:bodyPr lIns="0" tIns="0" rIns="0" bIns="0" rtlCol="0" anchor="t">
            <a:spAutoFit/>
          </a:bodyPr>
          <a:lstStyle/>
          <a:p>
            <a:r>
              <a:rPr lang="vi-VN" sz="3000" dirty="0">
                <a:solidFill>
                  <a:schemeClr val="bg1"/>
                </a:solidFill>
                <a:latin typeface="Times New Roman" panose="02020603050405020304" pitchFamily="18" charset="0"/>
                <a:cs typeface="Times New Roman" panose="02020603050405020304" pitchFamily="18" charset="0"/>
              </a:rPr>
              <a:t>- Ý tưởng  về  mô  hình xây  dựng  độc đáo, khác l</a:t>
            </a:r>
            <a:r>
              <a:rPr lang="en-US" sz="3000" dirty="0">
                <a:solidFill>
                  <a:schemeClr val="bg1"/>
                </a:solidFill>
                <a:latin typeface="Times New Roman" panose="02020603050405020304" pitchFamily="18" charset="0"/>
                <a:cs typeface="Times New Roman" panose="02020603050405020304" pitchFamily="18" charset="0"/>
              </a:rPr>
              <a:t>ạ.</a:t>
            </a:r>
          </a:p>
          <a:p>
            <a:pPr marL="457200" indent="-457200">
              <a:buFontTx/>
              <a:buChar char="-"/>
            </a:pPr>
            <a:r>
              <a:rPr lang="vi-VN" sz="3000" dirty="0">
                <a:solidFill>
                  <a:schemeClr val="bg1"/>
                </a:solidFill>
                <a:latin typeface="Times New Roman" panose="02020603050405020304" pitchFamily="18" charset="0"/>
                <a:cs typeface="Times New Roman" panose="02020603050405020304" pitchFamily="18" charset="0"/>
              </a:rPr>
              <a:t>Quan tâm đến  sự hài hòa cân  đối của  mô hình  về  hình  dạng,  kích  thước  và  màu sắc</a:t>
            </a:r>
            <a:endParaRPr lang="en-US" sz="3000" dirty="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schemeClr val="bg1"/>
                </a:solidFill>
                <a:latin typeface="Times New Roman" panose="02020603050405020304" pitchFamily="18" charset="0"/>
                <a:cs typeface="Times New Roman" panose="02020603050405020304" pitchFamily="18" charset="0"/>
              </a:rPr>
              <a:t>Mô</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hài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hòa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cân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đối</a:t>
            </a:r>
            <a:r>
              <a:rPr lang="en-US" sz="30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vi-VN" sz="3000" dirty="0">
                <a:solidFill>
                  <a:schemeClr val="bg1"/>
                </a:solidFill>
                <a:latin typeface="Times New Roman" panose="02020603050405020304" pitchFamily="18" charset="0"/>
                <a:cs typeface="Times New Roman" panose="02020603050405020304" pitchFamily="18" charset="0"/>
              </a:rPr>
              <a:t>Tự chơi</a:t>
            </a:r>
            <a:r>
              <a:rPr lang="en-US" sz="3000" dirty="0">
                <a:solidFill>
                  <a:schemeClr val="bg1"/>
                </a:solidFill>
                <a:latin typeface="Times New Roman" panose="02020603050405020304" pitchFamily="18" charset="0"/>
                <a:cs typeface="Times New Roman" panose="02020603050405020304" pitchFamily="18" charset="0"/>
              </a:rPr>
              <a:t> ở </a:t>
            </a:r>
            <a:r>
              <a:rPr lang="en-US" sz="3000" dirty="0" err="1">
                <a:solidFill>
                  <a:schemeClr val="bg1"/>
                </a:solidFill>
                <a:latin typeface="Times New Roman" panose="02020603050405020304" pitchFamily="18" charset="0"/>
                <a:cs typeface="Times New Roman" panose="02020603050405020304" pitchFamily="18" charset="0"/>
              </a:rPr>
              <a:t>mức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chủ</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động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nhưng</a:t>
            </a:r>
            <a:r>
              <a:rPr lang="en-US" sz="3000" dirty="0">
                <a:solidFill>
                  <a:schemeClr val="bg1"/>
                </a:solidFill>
                <a:latin typeface="Times New Roman" panose="02020603050405020304" pitchFamily="18" charset="0"/>
                <a:cs typeface="Times New Roman" panose="02020603050405020304" pitchFamily="18" charset="0"/>
              </a:rPr>
              <a:t> </a:t>
            </a:r>
            <a:r>
              <a:rPr lang="vi-VN" sz="3000" dirty="0">
                <a:solidFill>
                  <a:schemeClr val="bg1"/>
                </a:solidFill>
                <a:latin typeface="Times New Roman" panose="02020603050405020304" pitchFamily="18" charset="0"/>
                <a:cs typeface="Times New Roman" panose="02020603050405020304" pitchFamily="18" charset="0"/>
              </a:rPr>
              <a:t>có  sự gợi ý  hỗ  trợ của giáo  viên”</a:t>
            </a:r>
            <a:endParaRPr lang="en-US" sz="3000" dirty="0">
              <a:solidFill>
                <a:schemeClr val="bg1"/>
              </a:solidFill>
              <a:latin typeface="Times New Roman" panose="02020603050405020304" pitchFamily="18" charset="0"/>
              <a:ea typeface="Cabin"/>
              <a:cs typeface="Times New Roman" panose="02020603050405020304" pitchFamily="18" charset="0"/>
              <a:sym typeface="Cabin"/>
            </a:endParaRPr>
          </a:p>
        </p:txBody>
      </p:sp>
      <p:sp>
        <p:nvSpPr>
          <p:cNvPr id="10" name="TextBox 10"/>
          <p:cNvSpPr txBox="1"/>
          <p:nvPr/>
        </p:nvSpPr>
        <p:spPr>
          <a:xfrm>
            <a:off x="10661640" y="3467096"/>
            <a:ext cx="5460498" cy="4154984"/>
          </a:xfrm>
          <a:prstGeom prst="rect">
            <a:avLst/>
          </a:prstGeom>
        </p:spPr>
        <p:txBody>
          <a:bodyPr lIns="0" tIns="0" rIns="0" bIns="0" rtlCol="0" anchor="t">
            <a:spAutoFit/>
          </a:bodyPr>
          <a:lstStyle/>
          <a:p>
            <a:pPr marL="285750" indent="-285750">
              <a:lnSpc>
                <a:spcPts val="3600"/>
              </a:lnSpc>
              <a:spcBef>
                <a:spcPct val="0"/>
              </a:spcBef>
              <a:buFontTx/>
              <a:buChar char="-"/>
            </a:pPr>
            <a:r>
              <a:rPr lang="en-US" sz="3000" dirty="0" err="1">
                <a:solidFill>
                  <a:schemeClr val="bg1"/>
                </a:solidFill>
                <a:latin typeface="Times New Roman" panose="02020603050405020304" pitchFamily="18" charset="0"/>
                <a:cs typeface="Times New Roman" panose="02020603050405020304" pitchFamily="18" charset="0"/>
              </a:rPr>
              <a:t>Mức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độ</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phong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phú</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của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tiết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nội</a:t>
            </a:r>
            <a:r>
              <a:rPr lang="en-US" sz="3000" dirty="0">
                <a:solidFill>
                  <a:schemeClr val="bg1"/>
                </a:solidFill>
                <a:latin typeface="Times New Roman" panose="02020603050405020304" pitchFamily="18" charset="0"/>
                <a:cs typeface="Times New Roman" panose="02020603050405020304" pitchFamily="18" charset="0"/>
              </a:rPr>
              <a:t> dung </a:t>
            </a:r>
            <a:r>
              <a:rPr lang="en-US" sz="3000" dirty="0" err="1">
                <a:solidFill>
                  <a:schemeClr val="bg1"/>
                </a:solidFill>
                <a:latin typeface="Times New Roman" panose="02020603050405020304" pitchFamily="18" charset="0"/>
                <a:cs typeface="Times New Roman" panose="02020603050405020304" pitchFamily="18" charset="0"/>
              </a:rPr>
              <a:t>câu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chuyện</a:t>
            </a:r>
            <a:r>
              <a:rPr lang="en-US" sz="3000" dirty="0">
                <a:solidFill>
                  <a:schemeClr val="bg1"/>
                </a:solidFill>
                <a:latin typeface="Times New Roman" panose="02020603050405020304" pitchFamily="18" charset="0"/>
                <a:cs typeface="Times New Roman" panose="02020603050405020304" pitchFamily="18" charset="0"/>
              </a:rPr>
              <a:t>.</a:t>
            </a:r>
          </a:p>
          <a:p>
            <a:pPr marL="285750" indent="-285750">
              <a:lnSpc>
                <a:spcPts val="3600"/>
              </a:lnSpc>
              <a:spcBef>
                <a:spcPct val="0"/>
              </a:spcBef>
              <a:buFontTx/>
              <a:buChar char="-"/>
            </a:pPr>
            <a:r>
              <a:rPr lang="vi-VN" sz="3000" dirty="0">
                <a:solidFill>
                  <a:schemeClr val="bg1"/>
                </a:solidFill>
                <a:latin typeface="Times New Roman" panose="02020603050405020304" pitchFamily="18" charset="0"/>
                <a:cs typeface="Times New Roman" panose="02020603050405020304" pitchFamily="18" charset="0"/>
              </a:rPr>
              <a:t>Linh hoạt thay  đổi vai  chơi phù  hợp tình  huống  giả  bộ</a:t>
            </a:r>
            <a:r>
              <a:rPr lang="en-US" sz="3000" dirty="0">
                <a:solidFill>
                  <a:schemeClr val="bg1"/>
                </a:solidFill>
                <a:latin typeface="Times New Roman" panose="02020603050405020304" pitchFamily="18" charset="0"/>
                <a:cs typeface="Times New Roman" panose="02020603050405020304" pitchFamily="18" charset="0"/>
              </a:rPr>
              <a:t>.</a:t>
            </a:r>
          </a:p>
          <a:p>
            <a:pPr marL="285750" indent="-285750">
              <a:lnSpc>
                <a:spcPts val="3600"/>
              </a:lnSpc>
              <a:spcBef>
                <a:spcPct val="0"/>
              </a:spcBef>
              <a:buFontTx/>
              <a:buChar char="-"/>
            </a:pPr>
            <a:r>
              <a:rPr lang="en-US" sz="3000" dirty="0" err="1">
                <a:solidFill>
                  <a:schemeClr val="bg1"/>
                </a:solidFill>
                <a:latin typeface="Times New Roman" panose="02020603050405020304" pitchFamily="18" charset="0"/>
                <a:cs typeface="Times New Roman" panose="02020603050405020304" pitchFamily="18" charset="0"/>
              </a:rPr>
              <a:t>Có</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sự</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phối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hợp</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giữa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thành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viên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viên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trong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nhóm</a:t>
            </a:r>
            <a:r>
              <a:rPr lang="en-US" sz="3000" dirty="0">
                <a:solidFill>
                  <a:schemeClr val="bg1"/>
                </a:solidFill>
                <a:latin typeface="Times New Roman" panose="02020603050405020304" pitchFamily="18" charset="0"/>
                <a:cs typeface="Times New Roman" panose="02020603050405020304" pitchFamily="18" charset="0"/>
              </a:rPr>
              <a:t>.</a:t>
            </a:r>
          </a:p>
          <a:p>
            <a:pPr marL="285750" indent="-285750">
              <a:lnSpc>
                <a:spcPts val="3600"/>
              </a:lnSpc>
              <a:spcBef>
                <a:spcPct val="0"/>
              </a:spcBef>
              <a:buFontTx/>
              <a:buChar char="-"/>
            </a:pPr>
            <a:r>
              <a:rPr lang="vi-VN" sz="3000" dirty="0">
                <a:solidFill>
                  <a:schemeClr val="bg1"/>
                </a:solidFill>
                <a:latin typeface="Times New Roman" panose="02020603050405020304" pitchFamily="18" charset="0"/>
                <a:cs typeface="Times New Roman" panose="02020603050405020304" pitchFamily="18" charset="0"/>
              </a:rPr>
              <a:t>Tự chơi </a:t>
            </a:r>
            <a:r>
              <a:rPr lang="en-US" sz="3000" dirty="0">
                <a:solidFill>
                  <a:schemeClr val="bg1"/>
                </a:solidFill>
                <a:latin typeface="Times New Roman" panose="02020603050405020304" pitchFamily="18" charset="0"/>
                <a:cs typeface="Times New Roman" panose="02020603050405020304" pitchFamily="18" charset="0"/>
              </a:rPr>
              <a:t>ở </a:t>
            </a:r>
            <a:r>
              <a:rPr lang="en-US" sz="3000" dirty="0" err="1">
                <a:solidFill>
                  <a:schemeClr val="bg1"/>
                </a:solidFill>
                <a:latin typeface="Times New Roman" panose="02020603050405020304" pitchFamily="18" charset="0"/>
                <a:cs typeface="Times New Roman" panose="02020603050405020304" pitchFamily="18" charset="0"/>
              </a:rPr>
              <a:t>mức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chủ</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động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nhưng</a:t>
            </a:r>
            <a:r>
              <a:rPr lang="en-US" sz="3000" dirty="0">
                <a:solidFill>
                  <a:schemeClr val="bg1"/>
                </a:solidFill>
                <a:latin typeface="Times New Roman" panose="02020603050405020304" pitchFamily="18" charset="0"/>
                <a:cs typeface="Times New Roman" panose="02020603050405020304" pitchFamily="18" charset="0"/>
              </a:rPr>
              <a:t> </a:t>
            </a:r>
            <a:r>
              <a:rPr lang="vi-VN" sz="3000" dirty="0">
                <a:solidFill>
                  <a:schemeClr val="bg1"/>
                </a:solidFill>
                <a:latin typeface="Times New Roman" panose="02020603050405020304" pitchFamily="18" charset="0"/>
                <a:cs typeface="Times New Roman" panose="02020603050405020304" pitchFamily="18" charset="0"/>
              </a:rPr>
              <a:t>có  sự gợi ý  hỗ  trợ của </a:t>
            </a:r>
            <a:r>
              <a:rPr lang="en-US" sz="3000" dirty="0" err="1">
                <a:solidFill>
                  <a:schemeClr val="bg1"/>
                </a:solidFill>
                <a:latin typeface="Times New Roman" panose="02020603050405020304" pitchFamily="18" charset="0"/>
                <a:cs typeface="Times New Roman" panose="02020603050405020304" pitchFamily="18" charset="0"/>
              </a:rPr>
              <a:t>giáo</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viên</a:t>
            </a:r>
            <a:r>
              <a:rPr lang="en-US" sz="3000" dirty="0">
                <a:solidFill>
                  <a:schemeClr val="bg1"/>
                </a:solidFill>
                <a:latin typeface="Times New Roman" panose="02020603050405020304" pitchFamily="18" charset="0"/>
                <a:cs typeface="Times New Roman" panose="02020603050405020304" pitchFamily="18" charset="0"/>
              </a:rPr>
              <a:t>”. </a:t>
            </a:r>
            <a:endParaRPr lang="en-US" sz="3000" spc="-60" dirty="0">
              <a:solidFill>
                <a:schemeClr val="bg1"/>
              </a:solidFill>
              <a:latin typeface="Times New Roman" panose="02020603050405020304" pitchFamily="18" charset="0"/>
              <a:ea typeface="Cabin"/>
              <a:cs typeface="Times New Roman" panose="02020603050405020304" pitchFamily="18" charset="0"/>
              <a:sym typeface="Cabin"/>
            </a:endParaRPr>
          </a:p>
        </p:txBody>
      </p:sp>
      <p:sp>
        <p:nvSpPr>
          <p:cNvPr id="11" name="TextBox 11"/>
          <p:cNvSpPr txBox="1"/>
          <p:nvPr/>
        </p:nvSpPr>
        <p:spPr>
          <a:xfrm>
            <a:off x="4505021" y="427920"/>
            <a:ext cx="8886868" cy="923925"/>
          </a:xfrm>
          <a:prstGeom prst="rect">
            <a:avLst/>
          </a:prstGeom>
        </p:spPr>
        <p:txBody>
          <a:bodyPr lIns="0" tIns="0" rIns="0" bIns="0" rtlCol="0" anchor="t">
            <a:spAutoFit/>
          </a:bodyPr>
          <a:lstStyle/>
          <a:p>
            <a:pPr algn="ctr">
              <a:lnSpc>
                <a:spcPts val="3600"/>
              </a:lnSpc>
            </a:pPr>
            <a:r>
              <a:rPr lang="en-US" sz="3000">
                <a:solidFill>
                  <a:srgbClr val="FFFFFF"/>
                </a:solidFill>
                <a:latin typeface="Cabin"/>
                <a:ea typeface="Cabin"/>
                <a:cs typeface="Cabin"/>
                <a:sym typeface="Cabin"/>
              </a:rPr>
              <a:t>Bạn nghĩ đây là</a:t>
            </a:r>
          </a:p>
          <a:p>
            <a:pPr algn="ctr">
              <a:lnSpc>
                <a:spcPts val="3600"/>
              </a:lnSpc>
            </a:pPr>
            <a:r>
              <a:rPr lang="en-US" sz="3000">
                <a:solidFill>
                  <a:srgbClr val="FFFFFF"/>
                </a:solidFill>
                <a:latin typeface="Cabin"/>
                <a:ea typeface="Cabin"/>
                <a:cs typeface="Cabin"/>
                <a:sym typeface="Cabin"/>
              </a:rPr>
              <a:t>kiểu bài thuyết trình nào?</a:t>
            </a:r>
          </a:p>
        </p:txBody>
      </p:sp>
      <p:sp>
        <p:nvSpPr>
          <p:cNvPr id="12" name="Freeform 12"/>
          <p:cNvSpPr/>
          <p:nvPr/>
        </p:nvSpPr>
        <p:spPr>
          <a:xfrm flipH="1">
            <a:off x="13122735" y="7695224"/>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1424351" y="8263514"/>
            <a:ext cx="1520578" cy="3331943"/>
          </a:xfrm>
          <a:custGeom>
            <a:avLst/>
            <a:gdLst/>
            <a:ahLst/>
            <a:cxnLst/>
            <a:rect l="l" t="t" r="r" b="b"/>
            <a:pathLst>
              <a:path w="1520578" h="3331943">
                <a:moveTo>
                  <a:pt x="0" y="0"/>
                </a:moveTo>
                <a:lnTo>
                  <a:pt x="1520578" y="0"/>
                </a:lnTo>
                <a:lnTo>
                  <a:pt x="1520578" y="3331944"/>
                </a:lnTo>
                <a:lnTo>
                  <a:pt x="0" y="33319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3"/>
          <p:cNvSpPr txBox="1"/>
          <p:nvPr/>
        </p:nvSpPr>
        <p:spPr>
          <a:xfrm>
            <a:off x="2743200" y="541387"/>
            <a:ext cx="11844999" cy="974626"/>
          </a:xfrm>
          <a:prstGeom prst="rect">
            <a:avLst/>
          </a:prstGeom>
        </p:spPr>
        <p:txBody>
          <a:bodyPr lIns="0" tIns="0" rIns="0" bIns="0" rtlCol="0" anchor="t">
            <a:spAutoFit/>
          </a:bodyPr>
          <a:lstStyle/>
          <a:p>
            <a:pPr algn="ctr">
              <a:lnSpc>
                <a:spcPts val="7618"/>
              </a:lnSpc>
            </a:pPr>
            <a:r>
              <a:rPr lang="en-US" sz="6348" b="1" spc="-126" dirty="0" err="1">
                <a:solidFill>
                  <a:srgbClr val="FF0000"/>
                </a:solidFill>
                <a:latin typeface="Cabin Bold"/>
                <a:ea typeface="Cabin Bold"/>
                <a:cs typeface="Cabin Bold"/>
                <a:sym typeface="Cabin Bold"/>
              </a:rPr>
              <a:t>Trò</a:t>
            </a:r>
            <a:r>
              <a:rPr lang="en-US" sz="6348" b="1" spc="-126" dirty="0">
                <a:solidFill>
                  <a:srgbClr val="FF0000"/>
                </a:solidFill>
                <a:latin typeface="Cabin Bold"/>
                <a:ea typeface="Cabin Bold"/>
                <a:cs typeface="Cabin Bold"/>
                <a:sym typeface="Cabin Bold"/>
              </a:rPr>
              <a:t> </a:t>
            </a:r>
            <a:r>
              <a:rPr lang="en-US" sz="6348" b="1" spc="-126" dirty="0" err="1">
                <a:solidFill>
                  <a:srgbClr val="FF0000"/>
                </a:solidFill>
                <a:latin typeface="Cabin Bold"/>
                <a:ea typeface="Cabin Bold"/>
                <a:cs typeface="Cabin Bold"/>
                <a:sym typeface="Cabin Bold"/>
              </a:rPr>
              <a:t>chơi</a:t>
            </a:r>
            <a:r>
              <a:rPr lang="en-US" sz="6348" b="1" spc="-126" dirty="0">
                <a:solidFill>
                  <a:srgbClr val="FF0000"/>
                </a:solidFill>
                <a:latin typeface="Cabin Bold"/>
                <a:ea typeface="Cabin Bold"/>
                <a:cs typeface="Cabin Bold"/>
                <a:sym typeface="Cabin Bold"/>
              </a:rPr>
              <a:t> </a:t>
            </a:r>
            <a:r>
              <a:rPr lang="en-US" sz="6348" b="1" spc="-126" dirty="0" err="1">
                <a:solidFill>
                  <a:srgbClr val="FF0000"/>
                </a:solidFill>
                <a:latin typeface="Cabin Bold"/>
                <a:ea typeface="Cabin Bold"/>
                <a:cs typeface="Cabin Bold"/>
                <a:sym typeface="Cabin Bold"/>
              </a:rPr>
              <a:t>sáng</a:t>
            </a:r>
            <a:r>
              <a:rPr lang="en-US" sz="6348" b="1" spc="-126" dirty="0">
                <a:solidFill>
                  <a:srgbClr val="FF0000"/>
                </a:solidFill>
                <a:latin typeface="Cabin Bold"/>
                <a:ea typeface="Cabin Bold"/>
                <a:cs typeface="Cabin Bold"/>
                <a:sym typeface="Cabin Bold"/>
              </a:rPr>
              <a:t> </a:t>
            </a:r>
            <a:r>
              <a:rPr lang="en-US" sz="6348" b="1" spc="-126" dirty="0" err="1">
                <a:solidFill>
                  <a:srgbClr val="FF0000"/>
                </a:solidFill>
                <a:latin typeface="Cabin Bold"/>
                <a:ea typeface="Cabin Bold"/>
                <a:cs typeface="Cabin Bold"/>
                <a:sym typeface="Cabin Bold"/>
              </a:rPr>
              <a:t>tạo</a:t>
            </a:r>
            <a:endParaRPr lang="en-US" sz="6348" b="1" spc="-126" dirty="0">
              <a:solidFill>
                <a:srgbClr val="FF0000"/>
              </a:solidFill>
              <a:latin typeface="Cabin Bold"/>
              <a:ea typeface="Cabin Bold"/>
              <a:cs typeface="Cabin Bold"/>
              <a:sym typeface="Cabin Bold"/>
            </a:endParaRPr>
          </a:p>
        </p:txBody>
      </p:sp>
      <p:sp>
        <p:nvSpPr>
          <p:cNvPr id="15" name="TextBox 8"/>
          <p:cNvSpPr txBox="1"/>
          <p:nvPr/>
        </p:nvSpPr>
        <p:spPr>
          <a:xfrm>
            <a:off x="11095922" y="2412929"/>
            <a:ext cx="4870264" cy="974626"/>
          </a:xfrm>
          <a:prstGeom prst="rect">
            <a:avLst/>
          </a:prstGeom>
        </p:spPr>
        <p:txBody>
          <a:bodyPr lIns="0" tIns="0" rIns="0" bIns="0" rtlCol="0" anchor="t">
            <a:spAutoFit/>
          </a:bodyPr>
          <a:lstStyle/>
          <a:p>
            <a:pPr algn="ctr">
              <a:lnSpc>
                <a:spcPts val="7559"/>
              </a:lnSpc>
            </a:pP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Trò</a:t>
            </a:r>
            <a:r>
              <a:rPr lang="en-US" sz="5400" spc="-126" dirty="0">
                <a:solidFill>
                  <a:srgbClr val="FFC000"/>
                </a:solidFill>
                <a:latin typeface="Times New Roman" panose="02020603050405020304" pitchFamily="18" charset="0"/>
                <a:ea typeface="Cabin"/>
                <a:cs typeface="Times New Roman" panose="02020603050405020304" pitchFamily="18" charset="0"/>
                <a:sym typeface="Cabin"/>
              </a:rPr>
              <a:t> </a:t>
            </a: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chơi</a:t>
            </a:r>
            <a:r>
              <a:rPr lang="en-US" sz="5400" spc="-126" dirty="0">
                <a:solidFill>
                  <a:srgbClr val="FFC000"/>
                </a:solidFill>
                <a:latin typeface="Times New Roman" panose="02020603050405020304" pitchFamily="18" charset="0"/>
                <a:ea typeface="Cabin"/>
                <a:cs typeface="Times New Roman" panose="02020603050405020304" pitchFamily="18" charset="0"/>
                <a:sym typeface="Cabin"/>
              </a:rPr>
              <a:t> </a:t>
            </a: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phân</a:t>
            </a:r>
            <a:r>
              <a:rPr lang="en-US" sz="5400" spc="-126" dirty="0">
                <a:solidFill>
                  <a:srgbClr val="FFC000"/>
                </a:solidFill>
                <a:latin typeface="Times New Roman" panose="02020603050405020304" pitchFamily="18" charset="0"/>
                <a:ea typeface="Cabin"/>
                <a:cs typeface="Times New Roman" panose="02020603050405020304" pitchFamily="18" charset="0"/>
                <a:sym typeface="Cabin"/>
              </a:rPr>
              <a:t> </a:t>
            </a:r>
            <a:r>
              <a:rPr lang="en-US" sz="5400" spc="-126" dirty="0" err="1">
                <a:solidFill>
                  <a:srgbClr val="FFC000"/>
                </a:solidFill>
                <a:latin typeface="Times New Roman" panose="02020603050405020304" pitchFamily="18" charset="0"/>
                <a:ea typeface="Cabin"/>
                <a:cs typeface="Times New Roman" panose="02020603050405020304" pitchFamily="18" charset="0"/>
                <a:sym typeface="Cabin"/>
              </a:rPr>
              <a:t>vai</a:t>
            </a:r>
            <a:endParaRPr lang="en-US" sz="5400" spc="-126" dirty="0">
              <a:solidFill>
                <a:srgbClr val="FFC000"/>
              </a:solidFill>
              <a:latin typeface="Times New Roman" panose="02020603050405020304" pitchFamily="18" charset="0"/>
              <a:ea typeface="Cabin"/>
              <a:cs typeface="Times New Roman" panose="02020603050405020304" pitchFamily="18" charset="0"/>
              <a:sym typeface="Cabin"/>
            </a:endParaRPr>
          </a:p>
        </p:txBody>
      </p:sp>
    </p:spTree>
    <p:extLst>
      <p:ext uri="{BB962C8B-B14F-4D97-AF65-F5344CB8AC3E}">
        <p14:creationId xmlns:p14="http://schemas.microsoft.com/office/powerpoint/2010/main" val="93702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grpSp>
        <p:nvGrpSpPr>
          <p:cNvPr id="2" name="Group 2"/>
          <p:cNvGrpSpPr/>
          <p:nvPr/>
        </p:nvGrpSpPr>
        <p:grpSpPr>
          <a:xfrm>
            <a:off x="-1285086" y="-634183"/>
            <a:ext cx="21549337" cy="12046511"/>
            <a:chOff x="0" y="0"/>
            <a:chExt cx="28732450" cy="16062015"/>
          </a:xfrm>
        </p:grpSpPr>
        <p:sp>
          <p:nvSpPr>
            <p:cNvPr id="3" name="Freeform 3"/>
            <p:cNvSpPr/>
            <p:nvPr/>
          </p:nvSpPr>
          <p:spPr>
            <a:xfrm rot="-1617254">
              <a:off x="22530164" y="1004727"/>
              <a:ext cx="5495833" cy="4434192"/>
            </a:xfrm>
            <a:custGeom>
              <a:avLst/>
              <a:gdLst/>
              <a:ahLst/>
              <a:cxnLst/>
              <a:rect l="l" t="t" r="r" b="b"/>
              <a:pathLst>
                <a:path w="5495833" h="4434192">
                  <a:moveTo>
                    <a:pt x="0" y="0"/>
                  </a:moveTo>
                  <a:lnTo>
                    <a:pt x="5495833" y="0"/>
                  </a:lnTo>
                  <a:lnTo>
                    <a:pt x="5495833" y="4434191"/>
                  </a:lnTo>
                  <a:lnTo>
                    <a:pt x="0" y="44341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634560">
              <a:off x="710088" y="10615866"/>
              <a:ext cx="5495833" cy="4434192"/>
            </a:xfrm>
            <a:custGeom>
              <a:avLst/>
              <a:gdLst/>
              <a:ahLst/>
              <a:cxnLst/>
              <a:rect l="l" t="t" r="r" b="b"/>
              <a:pathLst>
                <a:path w="5495833" h="4434192">
                  <a:moveTo>
                    <a:pt x="0" y="0"/>
                  </a:moveTo>
                  <a:lnTo>
                    <a:pt x="5495832" y="0"/>
                  </a:lnTo>
                  <a:lnTo>
                    <a:pt x="5495832" y="4434192"/>
                  </a:lnTo>
                  <a:lnTo>
                    <a:pt x="0" y="44341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p:nvPr/>
          </p:nvGrpSpPr>
          <p:grpSpPr>
            <a:xfrm>
              <a:off x="3279496" y="4612724"/>
              <a:ext cx="357016" cy="35701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24268" y="8785678"/>
              <a:ext cx="357016" cy="3570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833920" y="12832962"/>
              <a:ext cx="357016" cy="3570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195169" y="10970815"/>
              <a:ext cx="357016" cy="35701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563703" y="1860162"/>
              <a:ext cx="357016" cy="3570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9218582" y="1779014"/>
              <a:ext cx="357016" cy="3570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24994025" y="5729614"/>
              <a:ext cx="357016" cy="35701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6" name="Freeform 26"/>
          <p:cNvSpPr/>
          <p:nvPr/>
        </p:nvSpPr>
        <p:spPr>
          <a:xfrm>
            <a:off x="1937856" y="2122819"/>
            <a:ext cx="3347015" cy="3020681"/>
          </a:xfrm>
          <a:custGeom>
            <a:avLst/>
            <a:gdLst/>
            <a:ahLst/>
            <a:cxnLst/>
            <a:rect l="l" t="t" r="r" b="b"/>
            <a:pathLst>
              <a:path w="3347015" h="3020681">
                <a:moveTo>
                  <a:pt x="0" y="0"/>
                </a:moveTo>
                <a:lnTo>
                  <a:pt x="3347015" y="0"/>
                </a:lnTo>
                <a:lnTo>
                  <a:pt x="3347015" y="3020681"/>
                </a:lnTo>
                <a:lnTo>
                  <a:pt x="0" y="3020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a:off x="6952496" y="2122819"/>
            <a:ext cx="3347015" cy="3020681"/>
          </a:xfrm>
          <a:custGeom>
            <a:avLst/>
            <a:gdLst/>
            <a:ahLst/>
            <a:cxnLst/>
            <a:rect l="l" t="t" r="r" b="b"/>
            <a:pathLst>
              <a:path w="3347015" h="3020681">
                <a:moveTo>
                  <a:pt x="0" y="0"/>
                </a:moveTo>
                <a:lnTo>
                  <a:pt x="3347015" y="0"/>
                </a:lnTo>
                <a:lnTo>
                  <a:pt x="3347015" y="3020681"/>
                </a:lnTo>
                <a:lnTo>
                  <a:pt x="0" y="3020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a:off x="12583567" y="2122819"/>
            <a:ext cx="3347015" cy="3020681"/>
          </a:xfrm>
          <a:custGeom>
            <a:avLst/>
            <a:gdLst/>
            <a:ahLst/>
            <a:cxnLst/>
            <a:rect l="l" t="t" r="r" b="b"/>
            <a:pathLst>
              <a:path w="3347015" h="3020681">
                <a:moveTo>
                  <a:pt x="0" y="0"/>
                </a:moveTo>
                <a:lnTo>
                  <a:pt x="3347015" y="0"/>
                </a:lnTo>
                <a:lnTo>
                  <a:pt x="3347015" y="3020681"/>
                </a:lnTo>
                <a:lnTo>
                  <a:pt x="0" y="3020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327717" y="-238128"/>
            <a:ext cx="5116238" cy="2634863"/>
          </a:xfrm>
          <a:custGeom>
            <a:avLst/>
            <a:gdLst/>
            <a:ahLst/>
            <a:cxnLst/>
            <a:rect l="l" t="t" r="r" b="b"/>
            <a:pathLst>
              <a:path w="5116238" h="2634863">
                <a:moveTo>
                  <a:pt x="0" y="0"/>
                </a:moveTo>
                <a:lnTo>
                  <a:pt x="5116238" y="0"/>
                </a:lnTo>
                <a:lnTo>
                  <a:pt x="5116238" y="2634863"/>
                </a:lnTo>
                <a:lnTo>
                  <a:pt x="0" y="26348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1105828" flipH="1">
            <a:off x="13114620" y="6662655"/>
            <a:ext cx="6146225" cy="4655766"/>
          </a:xfrm>
          <a:custGeom>
            <a:avLst/>
            <a:gdLst/>
            <a:ahLst/>
            <a:cxnLst/>
            <a:rect l="l" t="t" r="r" b="b"/>
            <a:pathLst>
              <a:path w="6146225" h="4655766">
                <a:moveTo>
                  <a:pt x="6146226" y="0"/>
                </a:moveTo>
                <a:lnTo>
                  <a:pt x="0" y="0"/>
                </a:lnTo>
                <a:lnTo>
                  <a:pt x="0" y="4655766"/>
                </a:lnTo>
                <a:lnTo>
                  <a:pt x="6146226" y="4655766"/>
                </a:lnTo>
                <a:lnTo>
                  <a:pt x="614622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a:off x="11879053" y="8619655"/>
            <a:ext cx="1881998" cy="3550940"/>
          </a:xfrm>
          <a:custGeom>
            <a:avLst/>
            <a:gdLst/>
            <a:ahLst/>
            <a:cxnLst/>
            <a:rect l="l" t="t" r="r" b="b"/>
            <a:pathLst>
              <a:path w="1881998" h="3550940">
                <a:moveTo>
                  <a:pt x="0" y="0"/>
                </a:moveTo>
                <a:lnTo>
                  <a:pt x="1881998" y="0"/>
                </a:lnTo>
                <a:lnTo>
                  <a:pt x="1881998" y="3550940"/>
                </a:lnTo>
                <a:lnTo>
                  <a:pt x="0" y="35509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2" name="Freeform 32"/>
          <p:cNvSpPr/>
          <p:nvPr/>
        </p:nvSpPr>
        <p:spPr>
          <a:xfrm rot="-1241090">
            <a:off x="10191166" y="8599638"/>
            <a:ext cx="1472217" cy="2777768"/>
          </a:xfrm>
          <a:custGeom>
            <a:avLst/>
            <a:gdLst/>
            <a:ahLst/>
            <a:cxnLst/>
            <a:rect l="l" t="t" r="r" b="b"/>
            <a:pathLst>
              <a:path w="1472217" h="2777768">
                <a:moveTo>
                  <a:pt x="0" y="0"/>
                </a:moveTo>
                <a:lnTo>
                  <a:pt x="1472217" y="0"/>
                </a:lnTo>
                <a:lnTo>
                  <a:pt x="1472217" y="2777768"/>
                </a:lnTo>
                <a:lnTo>
                  <a:pt x="0" y="27777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3" name="Freeform 33"/>
          <p:cNvSpPr/>
          <p:nvPr/>
        </p:nvSpPr>
        <p:spPr>
          <a:xfrm>
            <a:off x="4194712" y="5514975"/>
            <a:ext cx="3813950" cy="3442090"/>
          </a:xfrm>
          <a:custGeom>
            <a:avLst/>
            <a:gdLst/>
            <a:ahLst/>
            <a:cxnLst/>
            <a:rect l="l" t="t" r="r" b="b"/>
            <a:pathLst>
              <a:path w="3813950" h="3442090">
                <a:moveTo>
                  <a:pt x="0" y="0"/>
                </a:moveTo>
                <a:lnTo>
                  <a:pt x="3813950" y="0"/>
                </a:lnTo>
                <a:lnTo>
                  <a:pt x="3813950" y="3442090"/>
                </a:lnTo>
                <a:lnTo>
                  <a:pt x="0" y="3442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Freeform 34"/>
          <p:cNvSpPr/>
          <p:nvPr/>
        </p:nvSpPr>
        <p:spPr>
          <a:xfrm>
            <a:off x="10205545" y="5389073"/>
            <a:ext cx="3347015" cy="3020681"/>
          </a:xfrm>
          <a:custGeom>
            <a:avLst/>
            <a:gdLst/>
            <a:ahLst/>
            <a:cxnLst/>
            <a:rect l="l" t="t" r="r" b="b"/>
            <a:pathLst>
              <a:path w="3347015" h="3020681">
                <a:moveTo>
                  <a:pt x="0" y="0"/>
                </a:moveTo>
                <a:lnTo>
                  <a:pt x="3347015" y="0"/>
                </a:lnTo>
                <a:lnTo>
                  <a:pt x="3347015" y="3020681"/>
                </a:lnTo>
                <a:lnTo>
                  <a:pt x="0" y="3020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TextBox 35"/>
          <p:cNvSpPr txBox="1"/>
          <p:nvPr/>
        </p:nvSpPr>
        <p:spPr>
          <a:xfrm>
            <a:off x="5070944" y="923925"/>
            <a:ext cx="8481616" cy="902970"/>
          </a:xfrm>
          <a:prstGeom prst="rect">
            <a:avLst/>
          </a:prstGeom>
        </p:spPr>
        <p:txBody>
          <a:bodyPr lIns="0" tIns="0" rIns="0" bIns="0" rtlCol="0" anchor="t">
            <a:spAutoFit/>
          </a:bodyPr>
          <a:lstStyle/>
          <a:p>
            <a:pPr algn="ctr">
              <a:lnSpc>
                <a:spcPts val="7279"/>
              </a:lnSpc>
            </a:pPr>
            <a:r>
              <a:rPr lang="en-US" sz="5199" b="1">
                <a:solidFill>
                  <a:srgbClr val="000000"/>
                </a:solidFill>
                <a:latin typeface="DejaVu Serif Bold"/>
                <a:ea typeface="DejaVu Serif Bold"/>
                <a:cs typeface="DejaVu Serif Bold"/>
                <a:sym typeface="DejaVu Serif Bold"/>
              </a:rPr>
              <a:t>Các lĩnh vực phát triển</a:t>
            </a:r>
          </a:p>
        </p:txBody>
      </p:sp>
      <p:sp>
        <p:nvSpPr>
          <p:cNvPr id="36" name="TextBox 36"/>
          <p:cNvSpPr txBox="1"/>
          <p:nvPr/>
        </p:nvSpPr>
        <p:spPr>
          <a:xfrm>
            <a:off x="2077243" y="2593610"/>
            <a:ext cx="3068242" cy="2278706"/>
          </a:xfrm>
          <a:prstGeom prst="rect">
            <a:avLst/>
          </a:prstGeom>
        </p:spPr>
        <p:txBody>
          <a:bodyPr lIns="0" tIns="0" rIns="0" bIns="0" rtlCol="0" anchor="t">
            <a:spAutoFit/>
          </a:bodyPr>
          <a:lstStyle/>
          <a:p>
            <a:pPr algn="ctr">
              <a:lnSpc>
                <a:spcPts val="6159"/>
              </a:lnSpc>
            </a:pPr>
            <a:r>
              <a:rPr lang="en-US" sz="4399">
                <a:solidFill>
                  <a:srgbClr val="E81A13"/>
                </a:solidFill>
                <a:latin typeface="Times New Roman"/>
                <a:ea typeface="Times New Roman"/>
                <a:cs typeface="Times New Roman"/>
                <a:sym typeface="Times New Roman"/>
              </a:rPr>
              <a:t>Phát triển nhận thức</a:t>
            </a:r>
          </a:p>
          <a:p>
            <a:pPr algn="ctr">
              <a:lnSpc>
                <a:spcPts val="5235"/>
              </a:lnSpc>
            </a:pPr>
            <a:endParaRPr lang="en-US" sz="4399">
              <a:solidFill>
                <a:srgbClr val="E81A13"/>
              </a:solidFill>
              <a:latin typeface="Times New Roman"/>
              <a:ea typeface="Times New Roman"/>
              <a:cs typeface="Times New Roman"/>
              <a:sym typeface="Times New Roman"/>
            </a:endParaRPr>
          </a:p>
        </p:txBody>
      </p:sp>
      <p:sp>
        <p:nvSpPr>
          <p:cNvPr id="37" name="TextBox 37"/>
          <p:cNvSpPr txBox="1"/>
          <p:nvPr/>
        </p:nvSpPr>
        <p:spPr>
          <a:xfrm>
            <a:off x="7228240" y="2593610"/>
            <a:ext cx="2795529" cy="1621790"/>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Times New Roman"/>
                <a:ea typeface="Times New Roman"/>
                <a:cs typeface="Times New Roman"/>
                <a:sym typeface="Times New Roman"/>
              </a:rPr>
              <a:t> </a:t>
            </a:r>
            <a:r>
              <a:rPr lang="en-US" sz="4399">
                <a:solidFill>
                  <a:srgbClr val="E81A13"/>
                </a:solidFill>
                <a:latin typeface="Times New Roman"/>
                <a:ea typeface="Times New Roman"/>
                <a:cs typeface="Times New Roman"/>
                <a:sym typeface="Times New Roman"/>
              </a:rPr>
              <a:t>Phát triển thể chất</a:t>
            </a:r>
          </a:p>
        </p:txBody>
      </p:sp>
      <p:sp>
        <p:nvSpPr>
          <p:cNvPr id="38" name="TextBox 38"/>
          <p:cNvSpPr txBox="1"/>
          <p:nvPr/>
        </p:nvSpPr>
        <p:spPr>
          <a:xfrm>
            <a:off x="12559922" y="2579769"/>
            <a:ext cx="3394304" cy="1621790"/>
          </a:xfrm>
          <a:prstGeom prst="rect">
            <a:avLst/>
          </a:prstGeom>
        </p:spPr>
        <p:txBody>
          <a:bodyPr wrap="square" lIns="0" tIns="0" rIns="0" bIns="0" rtlCol="0" anchor="t">
            <a:spAutoFit/>
          </a:bodyPr>
          <a:lstStyle/>
          <a:p>
            <a:pPr algn="ctr">
              <a:lnSpc>
                <a:spcPts val="6160"/>
              </a:lnSpc>
              <a:spcBef>
                <a:spcPct val="0"/>
              </a:spcBef>
            </a:pPr>
            <a:r>
              <a:rPr lang="en-US" sz="4400">
                <a:solidFill>
                  <a:srgbClr val="E81A13"/>
                </a:solidFill>
                <a:latin typeface="Times New Roman"/>
                <a:ea typeface="Times New Roman"/>
                <a:cs typeface="Times New Roman"/>
                <a:sym typeface="Times New Roman"/>
              </a:rPr>
              <a:t>Phát triển ngôn ngữ</a:t>
            </a:r>
          </a:p>
        </p:txBody>
      </p:sp>
      <p:sp>
        <p:nvSpPr>
          <p:cNvPr id="39" name="TextBox 39"/>
          <p:cNvSpPr txBox="1"/>
          <p:nvPr/>
        </p:nvSpPr>
        <p:spPr>
          <a:xfrm>
            <a:off x="4404565" y="5843477"/>
            <a:ext cx="3408366" cy="3183890"/>
          </a:xfrm>
          <a:prstGeom prst="rect">
            <a:avLst/>
          </a:prstGeom>
        </p:spPr>
        <p:txBody>
          <a:bodyPr lIns="0" tIns="0" rIns="0" bIns="0" rtlCol="0" anchor="t">
            <a:spAutoFit/>
          </a:bodyPr>
          <a:lstStyle/>
          <a:p>
            <a:pPr algn="ctr">
              <a:lnSpc>
                <a:spcPts val="6160"/>
              </a:lnSpc>
            </a:pPr>
            <a:r>
              <a:rPr lang="en-US" sz="4400">
                <a:solidFill>
                  <a:srgbClr val="E81A13"/>
                </a:solidFill>
                <a:latin typeface="Times New Roman"/>
                <a:ea typeface="Times New Roman"/>
                <a:cs typeface="Times New Roman"/>
                <a:sym typeface="Times New Roman"/>
              </a:rPr>
              <a:t> Phát triển Tình cảm - Kĩ năng xã hội</a:t>
            </a:r>
          </a:p>
          <a:p>
            <a:pPr algn="ctr">
              <a:lnSpc>
                <a:spcPts val="6160"/>
              </a:lnSpc>
              <a:spcBef>
                <a:spcPct val="0"/>
              </a:spcBef>
            </a:pPr>
            <a:endParaRPr lang="en-US" sz="4400">
              <a:solidFill>
                <a:srgbClr val="E81A13"/>
              </a:solidFill>
              <a:latin typeface="Times New Roman"/>
              <a:ea typeface="Times New Roman"/>
              <a:cs typeface="Times New Roman"/>
              <a:sym typeface="Times New Roman"/>
            </a:endParaRPr>
          </a:p>
        </p:txBody>
      </p:sp>
      <p:sp>
        <p:nvSpPr>
          <p:cNvPr id="40" name="TextBox 40"/>
          <p:cNvSpPr txBox="1"/>
          <p:nvPr/>
        </p:nvSpPr>
        <p:spPr>
          <a:xfrm>
            <a:off x="10205545" y="6239900"/>
            <a:ext cx="3347015" cy="1621790"/>
          </a:xfrm>
          <a:prstGeom prst="rect">
            <a:avLst/>
          </a:prstGeom>
        </p:spPr>
        <p:txBody>
          <a:bodyPr lIns="0" tIns="0" rIns="0" bIns="0" rtlCol="0" anchor="t">
            <a:spAutoFit/>
          </a:bodyPr>
          <a:lstStyle/>
          <a:p>
            <a:pPr algn="ctr">
              <a:lnSpc>
                <a:spcPts val="6160"/>
              </a:lnSpc>
              <a:spcBef>
                <a:spcPct val="0"/>
              </a:spcBef>
            </a:pPr>
            <a:r>
              <a:rPr lang="en-US" sz="4400">
                <a:solidFill>
                  <a:srgbClr val="E81A13"/>
                </a:solidFill>
                <a:latin typeface="Times New Roman"/>
                <a:ea typeface="Times New Roman"/>
                <a:cs typeface="Times New Roman"/>
                <a:sym typeface="Times New Roman"/>
              </a:rPr>
              <a:t> Phát triển thẩm mỹ</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rot="-1634560">
            <a:off x="-82440" y="-62622"/>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58115" y="2630359"/>
            <a:ext cx="267762" cy="2677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4819" y="6574171"/>
            <a:ext cx="267762" cy="26776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840354" y="8990538"/>
            <a:ext cx="267762" cy="2677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611291" y="7593929"/>
            <a:ext cx="267762" cy="2677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137691" y="760938"/>
            <a:ext cx="267762" cy="26776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128850" y="700077"/>
            <a:ext cx="267762" cy="26776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556488" y="5727149"/>
            <a:ext cx="267762" cy="26776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3043836" y="2967841"/>
            <a:ext cx="5652174" cy="3036007"/>
          </a:xfrm>
          <a:custGeom>
            <a:avLst/>
            <a:gdLst/>
            <a:ahLst/>
            <a:cxnLst/>
            <a:rect l="l" t="t" r="r" b="b"/>
            <a:pathLst>
              <a:path w="5652174" h="5101087">
                <a:moveTo>
                  <a:pt x="0" y="0"/>
                </a:moveTo>
                <a:lnTo>
                  <a:pt x="5652174" y="0"/>
                </a:lnTo>
                <a:lnTo>
                  <a:pt x="5652174" y="5101086"/>
                </a:lnTo>
                <a:lnTo>
                  <a:pt x="0" y="51010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9792135" y="2968561"/>
            <a:ext cx="5832743" cy="3100426"/>
          </a:xfrm>
          <a:custGeom>
            <a:avLst/>
            <a:gdLst/>
            <a:ahLst/>
            <a:cxnLst/>
            <a:rect l="l" t="t" r="r" b="b"/>
            <a:pathLst>
              <a:path w="5832743" h="5264050">
                <a:moveTo>
                  <a:pt x="0" y="0"/>
                </a:moveTo>
                <a:lnTo>
                  <a:pt x="5832743" y="0"/>
                </a:lnTo>
                <a:lnTo>
                  <a:pt x="5832743" y="5264050"/>
                </a:lnTo>
                <a:lnTo>
                  <a:pt x="0" y="5264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TextBox 26"/>
          <p:cNvSpPr txBox="1"/>
          <p:nvPr/>
        </p:nvSpPr>
        <p:spPr>
          <a:xfrm>
            <a:off x="10018914" y="3764162"/>
            <a:ext cx="5558426" cy="920958"/>
          </a:xfrm>
          <a:prstGeom prst="rect">
            <a:avLst/>
          </a:prstGeom>
        </p:spPr>
        <p:txBody>
          <a:bodyPr lIns="0" tIns="0" rIns="0" bIns="0" rtlCol="0" anchor="t">
            <a:spAutoFit/>
          </a:bodyPr>
          <a:lstStyle/>
          <a:p>
            <a:pPr marL="0" lvl="0" indent="0" algn="ctr">
              <a:lnSpc>
                <a:spcPts val="7740"/>
              </a:lnSpc>
              <a:spcBef>
                <a:spcPct val="0"/>
              </a:spcBef>
            </a:pPr>
            <a:r>
              <a:rPr lang="en-US" sz="6000" dirty="0">
                <a:solidFill>
                  <a:srgbClr val="000000"/>
                </a:solidFill>
                <a:latin typeface="Times New Roman" panose="02020603050405020304" pitchFamily="18" charset="0"/>
                <a:ea typeface="Arab Times"/>
                <a:cs typeface="Times New Roman" panose="02020603050405020304" pitchFamily="18" charset="0"/>
                <a:sym typeface="Arab Times"/>
              </a:rPr>
              <a:t>NỘI </a:t>
            </a:r>
            <a:r>
              <a:rPr lang="vi-VN" sz="6000" dirty="0">
                <a:solidFill>
                  <a:srgbClr val="000000"/>
                </a:solidFill>
                <a:latin typeface="Times New Roman" panose="02020603050405020304" pitchFamily="18" charset="0"/>
                <a:ea typeface="Arab Times"/>
                <a:cs typeface="Times New Roman" panose="02020603050405020304" pitchFamily="18" charset="0"/>
                <a:sym typeface="Arab Times"/>
              </a:rPr>
              <a:t>DUNG</a:t>
            </a:r>
            <a:endParaRPr lang="en-US" sz="6000" dirty="0">
              <a:solidFill>
                <a:srgbClr val="000000"/>
              </a:solidFill>
              <a:latin typeface="Times New Roman" panose="02020603050405020304" pitchFamily="18" charset="0"/>
              <a:ea typeface="Arab Times"/>
              <a:cs typeface="Times New Roman" panose="02020603050405020304" pitchFamily="18" charset="0"/>
              <a:sym typeface="Arab Times"/>
            </a:endParaRPr>
          </a:p>
        </p:txBody>
      </p:sp>
      <p:sp>
        <p:nvSpPr>
          <p:cNvPr id="27" name="Freeform 27"/>
          <p:cNvSpPr/>
          <p:nvPr/>
        </p:nvSpPr>
        <p:spPr>
          <a:xfrm rot="-1617254">
            <a:off x="16092990" y="7327716"/>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rot="-206157">
            <a:off x="15104495" y="700229"/>
            <a:ext cx="2633934" cy="2942943"/>
          </a:xfrm>
          <a:custGeom>
            <a:avLst/>
            <a:gdLst/>
            <a:ahLst/>
            <a:cxnLst/>
            <a:rect l="l" t="t" r="r" b="b"/>
            <a:pathLst>
              <a:path w="2633934" h="2942943">
                <a:moveTo>
                  <a:pt x="0" y="0"/>
                </a:moveTo>
                <a:lnTo>
                  <a:pt x="2633933" y="0"/>
                </a:lnTo>
                <a:lnTo>
                  <a:pt x="2633933" y="2942942"/>
                </a:lnTo>
                <a:lnTo>
                  <a:pt x="0" y="29429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29"/>
          <p:cNvSpPr/>
          <p:nvPr/>
        </p:nvSpPr>
        <p:spPr>
          <a:xfrm rot="-1091314">
            <a:off x="198252" y="7727809"/>
            <a:ext cx="2247620" cy="2136175"/>
          </a:xfrm>
          <a:custGeom>
            <a:avLst/>
            <a:gdLst/>
            <a:ahLst/>
            <a:cxnLst/>
            <a:rect l="l" t="t" r="r" b="b"/>
            <a:pathLst>
              <a:path w="2247620" h="2136175">
                <a:moveTo>
                  <a:pt x="0" y="0"/>
                </a:moveTo>
                <a:lnTo>
                  <a:pt x="2247619" y="0"/>
                </a:lnTo>
                <a:lnTo>
                  <a:pt x="2247619" y="2136176"/>
                </a:lnTo>
                <a:lnTo>
                  <a:pt x="0" y="21361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30"/>
          <p:cNvSpPr txBox="1"/>
          <p:nvPr/>
        </p:nvSpPr>
        <p:spPr>
          <a:xfrm>
            <a:off x="4572000" y="819150"/>
            <a:ext cx="9144000" cy="1227324"/>
          </a:xfrm>
          <a:prstGeom prst="rect">
            <a:avLst/>
          </a:prstGeom>
        </p:spPr>
        <p:txBody>
          <a:bodyPr lIns="0" tIns="0" rIns="0" bIns="0" rtlCol="0" anchor="t">
            <a:spAutoFit/>
          </a:bodyPr>
          <a:lstStyle/>
          <a:p>
            <a:pPr algn="ctr">
              <a:lnSpc>
                <a:spcPts val="10500"/>
              </a:lnSpc>
            </a:pPr>
            <a:r>
              <a:rPr lang="en-US" sz="7500" dirty="0" err="1">
                <a:solidFill>
                  <a:srgbClr val="FF0000"/>
                </a:solidFill>
                <a:latin typeface="Arial" panose="020B0604020202020204" pitchFamily="34" charset="0"/>
                <a:ea typeface="Bryndan Write"/>
                <a:cs typeface="Arial" panose="020B0604020202020204" pitchFamily="34" charset="0"/>
                <a:sym typeface="Bryndan Write"/>
              </a:rPr>
              <a:t>Phát</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triển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nhận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thức</a:t>
            </a:r>
            <a:endParaRPr lang="en-US" sz="7500" dirty="0">
              <a:solidFill>
                <a:srgbClr val="FF0000"/>
              </a:solidFill>
              <a:latin typeface="Arial" panose="020B0604020202020204" pitchFamily="34" charset="0"/>
              <a:ea typeface="Bryndan Write"/>
              <a:cs typeface="Arial" panose="020B0604020202020204" pitchFamily="34" charset="0"/>
              <a:sym typeface="Bryndan Write"/>
            </a:endParaRPr>
          </a:p>
        </p:txBody>
      </p:sp>
      <p:sp>
        <p:nvSpPr>
          <p:cNvPr id="31" name="TextBox 31"/>
          <p:cNvSpPr txBox="1"/>
          <p:nvPr/>
        </p:nvSpPr>
        <p:spPr>
          <a:xfrm>
            <a:off x="3137584" y="3738110"/>
            <a:ext cx="5558426" cy="920958"/>
          </a:xfrm>
          <a:prstGeom prst="rect">
            <a:avLst/>
          </a:prstGeom>
        </p:spPr>
        <p:txBody>
          <a:bodyPr lIns="0" tIns="0" rIns="0" bIns="0" rtlCol="0" anchor="t">
            <a:spAutoFit/>
          </a:bodyPr>
          <a:lstStyle/>
          <a:p>
            <a:pPr algn="ctr">
              <a:lnSpc>
                <a:spcPts val="7740"/>
              </a:lnSpc>
            </a:pPr>
            <a:r>
              <a:rPr lang="en-US" sz="6000" dirty="0">
                <a:solidFill>
                  <a:srgbClr val="000000"/>
                </a:solidFill>
                <a:latin typeface="Times New Roman" panose="02020603050405020304" pitchFamily="18" charset="0"/>
                <a:ea typeface="Arab Times"/>
                <a:cs typeface="Times New Roman" panose="02020603050405020304" pitchFamily="18" charset="0"/>
                <a:sym typeface="Arab Times"/>
              </a:rPr>
              <a:t>MỤC TIÊU</a:t>
            </a:r>
          </a:p>
        </p:txBody>
      </p:sp>
      <p:pic>
        <p:nvPicPr>
          <p:cNvPr id="32" name="Picture 31"/>
          <p:cNvPicPr>
            <a:picLocks noChangeAspect="1"/>
          </p:cNvPicPr>
          <p:nvPr/>
        </p:nvPicPr>
        <p:blipFill>
          <a:blip r:embed="rId10"/>
          <a:stretch>
            <a:fillRect/>
          </a:stretch>
        </p:blipFill>
        <p:spPr>
          <a:xfrm rot="1129571">
            <a:off x="5049339" y="5019886"/>
            <a:ext cx="7309738" cy="63647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rot="804646">
            <a:off x="-91317" y="282118"/>
            <a:ext cx="3050169" cy="5251367"/>
          </a:xfrm>
          <a:custGeom>
            <a:avLst/>
            <a:gdLst/>
            <a:ahLst/>
            <a:cxnLst/>
            <a:rect l="l" t="t" r="r" b="b"/>
            <a:pathLst>
              <a:path w="3050169" h="5251367">
                <a:moveTo>
                  <a:pt x="0" y="0"/>
                </a:moveTo>
                <a:lnTo>
                  <a:pt x="3050169" y="0"/>
                </a:lnTo>
                <a:lnTo>
                  <a:pt x="3050169" y="5251367"/>
                </a:lnTo>
                <a:lnTo>
                  <a:pt x="0" y="5251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167362" y="1781845"/>
            <a:ext cx="14444238" cy="7476455"/>
          </a:xfrm>
          <a:custGeom>
            <a:avLst/>
            <a:gdLst/>
            <a:ahLst/>
            <a:cxnLst/>
            <a:rect l="l" t="t" r="r" b="b"/>
            <a:pathLst>
              <a:path w="14333461" h="7220481">
                <a:moveTo>
                  <a:pt x="0" y="0"/>
                </a:moveTo>
                <a:lnTo>
                  <a:pt x="14333460" y="0"/>
                </a:lnTo>
                <a:lnTo>
                  <a:pt x="14333460" y="7220481"/>
                </a:lnTo>
                <a:lnTo>
                  <a:pt x="0" y="7220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617254">
            <a:off x="15612537" y="119362"/>
            <a:ext cx="4121875" cy="3325644"/>
          </a:xfrm>
          <a:custGeom>
            <a:avLst/>
            <a:gdLst/>
            <a:ahLst/>
            <a:cxnLst/>
            <a:rect l="l" t="t" r="r" b="b"/>
            <a:pathLst>
              <a:path w="4121875" h="3325644">
                <a:moveTo>
                  <a:pt x="0" y="0"/>
                </a:moveTo>
                <a:lnTo>
                  <a:pt x="4121875" y="0"/>
                </a:lnTo>
                <a:lnTo>
                  <a:pt x="4121875" y="3325644"/>
                </a:lnTo>
                <a:lnTo>
                  <a:pt x="0" y="33256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634560">
            <a:off x="-752520" y="7327716"/>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308417" y="6858498"/>
            <a:ext cx="267762" cy="26776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524677" y="9606817"/>
            <a:ext cx="267762" cy="2677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991538" y="6568749"/>
            <a:ext cx="267762" cy="2677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137691" y="760938"/>
            <a:ext cx="267762" cy="26776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128850" y="700077"/>
            <a:ext cx="267762" cy="26776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460433" y="3663027"/>
            <a:ext cx="267762" cy="26776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1354483" y="9258300"/>
            <a:ext cx="267762" cy="26776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4186807" y="7126260"/>
            <a:ext cx="3273627" cy="2770306"/>
          </a:xfrm>
          <a:custGeom>
            <a:avLst/>
            <a:gdLst/>
            <a:ahLst/>
            <a:cxnLst/>
            <a:rect l="l" t="t" r="r" b="b"/>
            <a:pathLst>
              <a:path w="3273627" h="2770306">
                <a:moveTo>
                  <a:pt x="0" y="0"/>
                </a:moveTo>
                <a:lnTo>
                  <a:pt x="3273626" y="0"/>
                </a:lnTo>
                <a:lnTo>
                  <a:pt x="3273626" y="2770306"/>
                </a:lnTo>
                <a:lnTo>
                  <a:pt x="0" y="27703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TextBox 28"/>
          <p:cNvSpPr txBox="1"/>
          <p:nvPr/>
        </p:nvSpPr>
        <p:spPr>
          <a:xfrm>
            <a:off x="4262170" y="732894"/>
            <a:ext cx="10143844" cy="1304925"/>
          </a:xfrm>
          <a:prstGeom prst="rect">
            <a:avLst/>
          </a:prstGeom>
        </p:spPr>
        <p:txBody>
          <a:bodyPr lIns="0" tIns="0" rIns="0" bIns="0" rtlCol="0" anchor="t">
            <a:spAutoFit/>
          </a:bodyPr>
          <a:lstStyle/>
          <a:p>
            <a:pPr algn="ctr">
              <a:lnSpc>
                <a:spcPts val="10500"/>
              </a:lnSpc>
            </a:pPr>
            <a:r>
              <a:rPr lang="en-US" sz="7500" dirty="0" err="1">
                <a:solidFill>
                  <a:srgbClr val="FF0000"/>
                </a:solidFill>
                <a:latin typeface="Hatter"/>
                <a:ea typeface="Hatter"/>
                <a:cs typeface="Hatter"/>
                <a:sym typeface="Hatter"/>
              </a:rPr>
              <a:t>Mục</a:t>
            </a:r>
            <a:r>
              <a:rPr lang="en-US" sz="7500" dirty="0">
                <a:solidFill>
                  <a:srgbClr val="FF0000"/>
                </a:solidFill>
                <a:latin typeface="Hatter"/>
                <a:ea typeface="Hatter"/>
                <a:cs typeface="Hatter"/>
                <a:sym typeface="Hatter"/>
              </a:rPr>
              <a:t> </a:t>
            </a:r>
            <a:r>
              <a:rPr lang="en-US" sz="7500" dirty="0" err="1">
                <a:solidFill>
                  <a:srgbClr val="FF0000"/>
                </a:solidFill>
                <a:latin typeface="Hatter"/>
                <a:ea typeface="Hatter"/>
                <a:cs typeface="Hatter"/>
                <a:sym typeface="Hatter"/>
              </a:rPr>
              <a:t>tiêu</a:t>
            </a:r>
            <a:endParaRPr lang="en-US" sz="7500" dirty="0">
              <a:solidFill>
                <a:srgbClr val="FF0000"/>
              </a:solidFill>
              <a:latin typeface="Hatter"/>
              <a:ea typeface="Hatter"/>
              <a:cs typeface="Hatter"/>
              <a:sym typeface="Hatter"/>
            </a:endParaRPr>
          </a:p>
        </p:txBody>
      </p:sp>
      <p:sp>
        <p:nvSpPr>
          <p:cNvPr id="29" name="TextBox 28"/>
          <p:cNvSpPr txBox="1"/>
          <p:nvPr/>
        </p:nvSpPr>
        <p:spPr>
          <a:xfrm>
            <a:off x="3237162" y="2703916"/>
            <a:ext cx="12790834" cy="5632311"/>
          </a:xfrm>
          <a:prstGeom prst="rect">
            <a:avLst/>
          </a:prstGeom>
          <a:noFill/>
        </p:spPr>
        <p:txBody>
          <a:bodyPr wrap="square" rtlCol="0">
            <a:spAutoFit/>
          </a:bodyPr>
          <a:lstStyle/>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Trẻ</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có</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khả</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năng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diễn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đạt</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hiểu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biết</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bằng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nhau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bằng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hành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động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ảnh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lời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nói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với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ngôn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ngữ</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nói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chủ</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yếu</a:t>
            </a:r>
            <a:endParaRPr lang="en-ID"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Trẻ quan tâm đến những thay  đổi  của sự vật, hiện tượng </a:t>
            </a:r>
          </a:p>
          <a:p>
            <a:r>
              <a:rPr lang="vi-VN" sz="3000" dirty="0">
                <a:latin typeface="Times New Roman" panose="02020603050405020304" pitchFamily="18" charset="0"/>
                <a:cs typeface="Times New Roman" panose="02020603050405020304" pitchFamily="18" charset="0"/>
              </a:rPr>
              <a:t>· Trẻ nhận biết mối quan hệ đơn  giản  của sự vật, hiện tượng và giải quyết  vấn đề đơn giản </a:t>
            </a:r>
          </a:p>
          <a:p>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 Trẻ thể hiện hiểu biết về đối tượng  bằng các cách khác nhau </a:t>
            </a: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Trẻ</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biết</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chắp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ghép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học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để</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tạo</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thành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mới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theo</a:t>
            </a:r>
            <a:r>
              <a:rPr lang="en-ID" sz="3000" dirty="0">
                <a:latin typeface="Times New Roman" panose="02020603050405020304" pitchFamily="18" charset="0"/>
                <a:cs typeface="Times New Roman" panose="02020603050405020304" pitchFamily="18" charset="0"/>
              </a:rPr>
              <a:t>  ý </a:t>
            </a:r>
            <a:r>
              <a:rPr lang="en-ID" sz="3000" dirty="0" err="1">
                <a:latin typeface="Times New Roman" panose="02020603050405020304" pitchFamily="18" charset="0"/>
                <a:cs typeface="Times New Roman" panose="02020603050405020304" pitchFamily="18" charset="0"/>
              </a:rPr>
              <a:t>thích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theo</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yêu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cầu</a:t>
            </a:r>
            <a:endParaRPr lang="en-ID"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 Trẻ nhận biết ý nghĩa các con số  được sử dụng trong cuộc sống  hằng ngày </a:t>
            </a:r>
          </a:p>
          <a:p>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 Trẻ biết kể tên và nêu một vài  đặc  điểm của cảnh đẹp, di tích  lịch  sử ở địa phương </a:t>
            </a:r>
          </a:p>
          <a:p>
            <a:endParaRPr lang="en-ID" sz="3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a:off x="1079450" y="1638300"/>
            <a:ext cx="16355881" cy="8259139"/>
          </a:xfrm>
          <a:custGeom>
            <a:avLst/>
            <a:gdLst/>
            <a:ahLst/>
            <a:cxnLst/>
            <a:rect l="l" t="t" r="r" b="b"/>
            <a:pathLst>
              <a:path w="14333461" h="7220481">
                <a:moveTo>
                  <a:pt x="0" y="0"/>
                </a:moveTo>
                <a:lnTo>
                  <a:pt x="14333460" y="0"/>
                </a:lnTo>
                <a:lnTo>
                  <a:pt x="14333460" y="7220481"/>
                </a:lnTo>
                <a:lnTo>
                  <a:pt x="0" y="72204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617254">
            <a:off x="15612537" y="119362"/>
            <a:ext cx="4121875" cy="3325644"/>
          </a:xfrm>
          <a:custGeom>
            <a:avLst/>
            <a:gdLst/>
            <a:ahLst/>
            <a:cxnLst/>
            <a:rect l="l" t="t" r="r" b="b"/>
            <a:pathLst>
              <a:path w="4121875" h="3325644">
                <a:moveTo>
                  <a:pt x="0" y="0"/>
                </a:moveTo>
                <a:lnTo>
                  <a:pt x="4121875" y="0"/>
                </a:lnTo>
                <a:lnTo>
                  <a:pt x="4121875" y="3325644"/>
                </a:lnTo>
                <a:lnTo>
                  <a:pt x="0" y="33256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634560">
            <a:off x="-752520" y="7327716"/>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308417" y="6858498"/>
            <a:ext cx="267762" cy="26776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524677" y="9606817"/>
            <a:ext cx="267762" cy="26776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991538" y="6568749"/>
            <a:ext cx="267762" cy="2677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37691" y="760938"/>
            <a:ext cx="267762" cy="26776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128850" y="700077"/>
            <a:ext cx="267762" cy="2677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7460433" y="3663027"/>
            <a:ext cx="267762" cy="2677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354483" y="9258300"/>
            <a:ext cx="267762" cy="2677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4262170" y="732894"/>
            <a:ext cx="10143844" cy="1304925"/>
          </a:xfrm>
          <a:prstGeom prst="rect">
            <a:avLst/>
          </a:prstGeom>
        </p:spPr>
        <p:txBody>
          <a:bodyPr lIns="0" tIns="0" rIns="0" bIns="0" rtlCol="0" anchor="t">
            <a:spAutoFit/>
          </a:bodyPr>
          <a:lstStyle/>
          <a:p>
            <a:pPr algn="ctr">
              <a:lnSpc>
                <a:spcPts val="10500"/>
              </a:lnSpc>
            </a:pPr>
            <a:r>
              <a:rPr lang="en-US" sz="7500" dirty="0" err="1">
                <a:solidFill>
                  <a:srgbClr val="FF0000"/>
                </a:solidFill>
                <a:latin typeface="Crystal" panose="00000400000000000000" pitchFamily="2" charset="0"/>
                <a:ea typeface="Hatter"/>
                <a:cs typeface="Hatter"/>
                <a:sym typeface="Hatter"/>
              </a:rPr>
              <a:t>Nội</a:t>
            </a:r>
            <a:r>
              <a:rPr lang="en-US" sz="7500" dirty="0">
                <a:solidFill>
                  <a:srgbClr val="FF0000"/>
                </a:solidFill>
                <a:latin typeface="Hatter"/>
                <a:ea typeface="Hatter"/>
                <a:cs typeface="Hatter"/>
                <a:sym typeface="Hatter"/>
              </a:rPr>
              <a:t> </a:t>
            </a:r>
            <a:r>
              <a:rPr lang="en-US" sz="7500" dirty="0">
                <a:solidFill>
                  <a:srgbClr val="FF0000"/>
                </a:solidFill>
                <a:latin typeface="Crystal" panose="00000400000000000000" pitchFamily="2" charset="0"/>
                <a:ea typeface="Hatter"/>
                <a:cs typeface="Hatter"/>
                <a:sym typeface="Hatter"/>
              </a:rPr>
              <a:t>dung</a:t>
            </a:r>
          </a:p>
        </p:txBody>
      </p:sp>
      <p:sp>
        <p:nvSpPr>
          <p:cNvPr id="28" name="Freeform 28"/>
          <p:cNvSpPr/>
          <p:nvPr/>
        </p:nvSpPr>
        <p:spPr>
          <a:xfrm>
            <a:off x="-3174728" y="-23628"/>
            <a:ext cx="7315200" cy="2514600"/>
          </a:xfrm>
          <a:custGeom>
            <a:avLst/>
            <a:gdLst/>
            <a:ahLst/>
            <a:cxnLst/>
            <a:rect l="l" t="t" r="r" b="b"/>
            <a:pathLst>
              <a:path w="7315200" h="2514600">
                <a:moveTo>
                  <a:pt x="0" y="0"/>
                </a:moveTo>
                <a:lnTo>
                  <a:pt x="7315200" y="0"/>
                </a:lnTo>
                <a:lnTo>
                  <a:pt x="7315200" y="2514600"/>
                </a:lnTo>
                <a:lnTo>
                  <a:pt x="0" y="25146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TextBox 28"/>
          <p:cNvSpPr txBox="1"/>
          <p:nvPr/>
        </p:nvSpPr>
        <p:spPr>
          <a:xfrm>
            <a:off x="3733800" y="3214677"/>
            <a:ext cx="184731" cy="369332"/>
          </a:xfrm>
          <a:prstGeom prst="rect">
            <a:avLst/>
          </a:prstGeom>
          <a:noFill/>
        </p:spPr>
        <p:txBody>
          <a:bodyPr wrap="none" rtlCol="0">
            <a:spAutoFit/>
          </a:bodyPr>
          <a:lstStyle/>
          <a:p>
            <a:endParaRPr lang="en-US" dirty="0"/>
          </a:p>
        </p:txBody>
      </p:sp>
      <p:sp>
        <p:nvSpPr>
          <p:cNvPr id="30" name="TextBox 29"/>
          <p:cNvSpPr txBox="1"/>
          <p:nvPr/>
        </p:nvSpPr>
        <p:spPr>
          <a:xfrm>
            <a:off x="2009965" y="3161433"/>
            <a:ext cx="14907319" cy="4708981"/>
          </a:xfrm>
          <a:prstGeom prst="rect">
            <a:avLst/>
          </a:prstGeom>
          <a:noFill/>
        </p:spPr>
        <p:txBody>
          <a:bodyPr wrap="square" rtlCol="0">
            <a:spAutoFit/>
          </a:bodyPr>
          <a:lstStyle/>
          <a:p>
            <a:pPr marL="457200" indent="-457200">
              <a:buFont typeface="Wingdings" panose="05000000000000000000" pitchFamily="2" charset="2"/>
              <a:buChar char="§"/>
            </a:pPr>
            <a:r>
              <a:rPr lang="en-ID" sz="3000" dirty="0" err="1">
                <a:latin typeface="Times New Roman" panose="02020603050405020304" pitchFamily="18" charset="0"/>
                <a:cs typeface="Times New Roman" panose="02020603050405020304" pitchFamily="18" charset="0"/>
              </a:rPr>
              <a:t>Mô</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tả</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kiện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xảy</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ra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theo</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thời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gian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trong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ngày</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nhau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giữa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ngày</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đêm</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Nhận biết ý nghĩa các con số  được sử dụng trong cuộc sống  hằng ngày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Một số hiện tượng thời tiết  theo  mùa và ảnh hưởng của nó đến  sinh hoạt của con người </a:t>
            </a:r>
          </a:p>
          <a:p>
            <a:pPr marL="457200" indent="-457200">
              <a:buFont typeface="Wingdings" panose="05000000000000000000" pitchFamily="2" charset="2"/>
              <a:buChar char="§"/>
            </a:pPr>
            <a:r>
              <a:rPr lang="en-ID" sz="3000" dirty="0" err="1">
                <a:latin typeface="Times New Roman" panose="02020603050405020304" pitchFamily="18" charset="0"/>
                <a:cs typeface="Times New Roman" panose="02020603050405020304" pitchFamily="18" charset="0"/>
              </a:rPr>
              <a:t>Mô</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tả</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kiện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xảy</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ra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theo</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thời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gian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trong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ngày</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Nhận biết các buổi:  sáng,  trưa,  chiều, tối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Phân loại các đối tượng theo một  hoặc hai dấu hiệu </a:t>
            </a:r>
          </a:p>
          <a:p>
            <a:pPr marL="457200" indent="-457200">
              <a:buFont typeface="Wingdings" panose="05000000000000000000" pitchFamily="2" charset="2"/>
              <a:buChar char="§"/>
            </a:pP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nhau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giữa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ngày</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đêm</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Biết được ích lợi và tác hại của  gió đối với cuộc sống con  người </a:t>
            </a:r>
          </a:p>
          <a:p>
            <a:pPr marL="457200" indent="-457200">
              <a:buFont typeface="Wingdings" panose="05000000000000000000" pitchFamily="2" charset="2"/>
              <a:buChar char="§"/>
            </a:pPr>
            <a:r>
              <a:rPr lang="vi-VN" sz="3000" dirty="0">
                <a:latin typeface="Times New Roman" panose="02020603050405020304" pitchFamily="18" charset="0"/>
                <a:cs typeface="Times New Roman" panose="02020603050405020304" pitchFamily="18" charset="0"/>
              </a:rPr>
              <a:t>Đếm trên đối tượng trong  phạm  vi  10 và đếm theo khả  năng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34560">
            <a:off x="-82440" y="-62622"/>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58115" y="2630359"/>
            <a:ext cx="267762" cy="2677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4819" y="6574171"/>
            <a:ext cx="267762" cy="26776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840354" y="8990538"/>
            <a:ext cx="267762" cy="2677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611291" y="7593929"/>
            <a:ext cx="267762" cy="2677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137691" y="760938"/>
            <a:ext cx="267762" cy="26776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128850" y="700077"/>
            <a:ext cx="267762" cy="26776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556488" y="5727149"/>
            <a:ext cx="267762" cy="26776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3043836" y="2967841"/>
            <a:ext cx="5652174" cy="3036007"/>
          </a:xfrm>
          <a:custGeom>
            <a:avLst/>
            <a:gdLst/>
            <a:ahLst/>
            <a:cxnLst/>
            <a:rect l="l" t="t" r="r" b="b"/>
            <a:pathLst>
              <a:path w="5652174" h="5101087">
                <a:moveTo>
                  <a:pt x="0" y="0"/>
                </a:moveTo>
                <a:lnTo>
                  <a:pt x="5652174" y="0"/>
                </a:lnTo>
                <a:lnTo>
                  <a:pt x="5652174" y="5101086"/>
                </a:lnTo>
                <a:lnTo>
                  <a:pt x="0" y="51010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9792135" y="2968561"/>
            <a:ext cx="5832743" cy="3100426"/>
          </a:xfrm>
          <a:custGeom>
            <a:avLst/>
            <a:gdLst/>
            <a:ahLst/>
            <a:cxnLst/>
            <a:rect l="l" t="t" r="r" b="b"/>
            <a:pathLst>
              <a:path w="5832743" h="5264050">
                <a:moveTo>
                  <a:pt x="0" y="0"/>
                </a:moveTo>
                <a:lnTo>
                  <a:pt x="5832743" y="0"/>
                </a:lnTo>
                <a:lnTo>
                  <a:pt x="5832743" y="5264050"/>
                </a:lnTo>
                <a:lnTo>
                  <a:pt x="0" y="5264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TextBox 26"/>
          <p:cNvSpPr txBox="1"/>
          <p:nvPr/>
        </p:nvSpPr>
        <p:spPr>
          <a:xfrm>
            <a:off x="10018914" y="3764162"/>
            <a:ext cx="5558426" cy="920958"/>
          </a:xfrm>
          <a:prstGeom prst="rect">
            <a:avLst/>
          </a:prstGeom>
        </p:spPr>
        <p:txBody>
          <a:bodyPr lIns="0" tIns="0" rIns="0" bIns="0" rtlCol="0" anchor="t">
            <a:spAutoFit/>
          </a:bodyPr>
          <a:lstStyle/>
          <a:p>
            <a:pPr marL="0" lvl="0" indent="0" algn="ctr">
              <a:lnSpc>
                <a:spcPts val="7740"/>
              </a:lnSpc>
              <a:spcBef>
                <a:spcPct val="0"/>
              </a:spcBef>
            </a:pPr>
            <a:r>
              <a:rPr lang="en-US" sz="6000" dirty="0">
                <a:solidFill>
                  <a:srgbClr val="000000"/>
                </a:solidFill>
                <a:latin typeface="Times New Roman" panose="02020603050405020304" pitchFamily="18" charset="0"/>
                <a:ea typeface="Arab Times"/>
                <a:cs typeface="Times New Roman" panose="02020603050405020304" pitchFamily="18" charset="0"/>
                <a:sym typeface="Arab Times"/>
              </a:rPr>
              <a:t>NỘI </a:t>
            </a:r>
            <a:r>
              <a:rPr lang="vi-VN" sz="6000" dirty="0">
                <a:solidFill>
                  <a:srgbClr val="000000"/>
                </a:solidFill>
                <a:latin typeface="Times New Roman" panose="02020603050405020304" pitchFamily="18" charset="0"/>
                <a:ea typeface="Arab Times"/>
                <a:cs typeface="Times New Roman" panose="02020603050405020304" pitchFamily="18" charset="0"/>
                <a:sym typeface="Arab Times"/>
              </a:rPr>
              <a:t>DUNG</a:t>
            </a:r>
            <a:endParaRPr lang="en-US" sz="6000" dirty="0">
              <a:solidFill>
                <a:srgbClr val="000000"/>
              </a:solidFill>
              <a:latin typeface="Times New Roman" panose="02020603050405020304" pitchFamily="18" charset="0"/>
              <a:ea typeface="Arab Times"/>
              <a:cs typeface="Times New Roman" panose="02020603050405020304" pitchFamily="18" charset="0"/>
              <a:sym typeface="Arab Times"/>
            </a:endParaRPr>
          </a:p>
        </p:txBody>
      </p:sp>
      <p:sp>
        <p:nvSpPr>
          <p:cNvPr id="27" name="Freeform 27"/>
          <p:cNvSpPr/>
          <p:nvPr/>
        </p:nvSpPr>
        <p:spPr>
          <a:xfrm rot="-1617254">
            <a:off x="16092990" y="7327716"/>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rot="-206157">
            <a:off x="15104495" y="700229"/>
            <a:ext cx="2633934" cy="2942943"/>
          </a:xfrm>
          <a:custGeom>
            <a:avLst/>
            <a:gdLst/>
            <a:ahLst/>
            <a:cxnLst/>
            <a:rect l="l" t="t" r="r" b="b"/>
            <a:pathLst>
              <a:path w="2633934" h="2942943">
                <a:moveTo>
                  <a:pt x="0" y="0"/>
                </a:moveTo>
                <a:lnTo>
                  <a:pt x="2633933" y="0"/>
                </a:lnTo>
                <a:lnTo>
                  <a:pt x="2633933" y="2942942"/>
                </a:lnTo>
                <a:lnTo>
                  <a:pt x="0" y="29429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29"/>
          <p:cNvSpPr/>
          <p:nvPr/>
        </p:nvSpPr>
        <p:spPr>
          <a:xfrm rot="-1091314">
            <a:off x="198252" y="7727809"/>
            <a:ext cx="2247620" cy="2136175"/>
          </a:xfrm>
          <a:custGeom>
            <a:avLst/>
            <a:gdLst/>
            <a:ahLst/>
            <a:cxnLst/>
            <a:rect l="l" t="t" r="r" b="b"/>
            <a:pathLst>
              <a:path w="2247620" h="2136175">
                <a:moveTo>
                  <a:pt x="0" y="0"/>
                </a:moveTo>
                <a:lnTo>
                  <a:pt x="2247619" y="0"/>
                </a:lnTo>
                <a:lnTo>
                  <a:pt x="2247619" y="2136176"/>
                </a:lnTo>
                <a:lnTo>
                  <a:pt x="0" y="21361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30"/>
          <p:cNvSpPr txBox="1"/>
          <p:nvPr/>
        </p:nvSpPr>
        <p:spPr>
          <a:xfrm>
            <a:off x="4572000" y="819150"/>
            <a:ext cx="9144000" cy="1227324"/>
          </a:xfrm>
          <a:prstGeom prst="rect">
            <a:avLst/>
          </a:prstGeom>
        </p:spPr>
        <p:txBody>
          <a:bodyPr lIns="0" tIns="0" rIns="0" bIns="0" rtlCol="0" anchor="t">
            <a:spAutoFit/>
          </a:bodyPr>
          <a:lstStyle/>
          <a:p>
            <a:pPr algn="ctr">
              <a:lnSpc>
                <a:spcPts val="10500"/>
              </a:lnSpc>
            </a:pPr>
            <a:r>
              <a:rPr lang="en-US" sz="7500" dirty="0" err="1">
                <a:solidFill>
                  <a:srgbClr val="FF0000"/>
                </a:solidFill>
                <a:latin typeface="Arial" panose="020B0604020202020204" pitchFamily="34" charset="0"/>
                <a:ea typeface="Bryndan Write"/>
                <a:cs typeface="Arial" panose="020B0604020202020204" pitchFamily="34" charset="0"/>
                <a:sym typeface="Bryndan Write"/>
              </a:rPr>
              <a:t>Phát</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triển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thể</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chất</a:t>
            </a:r>
            <a:endParaRPr lang="en-US" sz="7500" dirty="0">
              <a:solidFill>
                <a:srgbClr val="FF0000"/>
              </a:solidFill>
              <a:latin typeface="Arial" panose="020B0604020202020204" pitchFamily="34" charset="0"/>
              <a:ea typeface="Bryndan Write"/>
              <a:cs typeface="Arial" panose="020B0604020202020204" pitchFamily="34" charset="0"/>
              <a:sym typeface="Bryndan Write"/>
            </a:endParaRPr>
          </a:p>
        </p:txBody>
      </p:sp>
      <p:sp>
        <p:nvSpPr>
          <p:cNvPr id="31" name="TextBox 31"/>
          <p:cNvSpPr txBox="1"/>
          <p:nvPr/>
        </p:nvSpPr>
        <p:spPr>
          <a:xfrm>
            <a:off x="3137584" y="3738110"/>
            <a:ext cx="5558426" cy="920958"/>
          </a:xfrm>
          <a:prstGeom prst="rect">
            <a:avLst/>
          </a:prstGeom>
        </p:spPr>
        <p:txBody>
          <a:bodyPr lIns="0" tIns="0" rIns="0" bIns="0" rtlCol="0" anchor="t">
            <a:spAutoFit/>
          </a:bodyPr>
          <a:lstStyle/>
          <a:p>
            <a:pPr algn="ctr">
              <a:lnSpc>
                <a:spcPts val="7740"/>
              </a:lnSpc>
            </a:pPr>
            <a:r>
              <a:rPr lang="en-US" sz="6000" dirty="0">
                <a:solidFill>
                  <a:srgbClr val="000000"/>
                </a:solidFill>
                <a:latin typeface="Times New Roman" panose="02020603050405020304" pitchFamily="18" charset="0"/>
                <a:ea typeface="Arab Times"/>
                <a:cs typeface="Times New Roman" panose="02020603050405020304" pitchFamily="18" charset="0"/>
                <a:sym typeface="Arab Times"/>
              </a:rPr>
              <a:t>MỤC TIÊU</a:t>
            </a:r>
          </a:p>
        </p:txBody>
      </p:sp>
      <p:pic>
        <p:nvPicPr>
          <p:cNvPr id="32" name="Picture 31"/>
          <p:cNvPicPr>
            <a:picLocks noChangeAspect="1"/>
          </p:cNvPicPr>
          <p:nvPr/>
        </p:nvPicPr>
        <p:blipFill>
          <a:blip r:embed="rId10"/>
          <a:stretch>
            <a:fillRect/>
          </a:stretch>
        </p:blipFill>
        <p:spPr>
          <a:xfrm rot="1129571">
            <a:off x="5049339" y="5019886"/>
            <a:ext cx="7309738" cy="6364776"/>
          </a:xfrm>
          <a:prstGeom prst="rect">
            <a:avLst/>
          </a:prstGeom>
        </p:spPr>
      </p:pic>
    </p:spTree>
    <p:extLst>
      <p:ext uri="{BB962C8B-B14F-4D97-AF65-F5344CB8AC3E}">
        <p14:creationId xmlns:p14="http://schemas.microsoft.com/office/powerpoint/2010/main" val="5868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rot="-1634560">
            <a:off x="-82440" y="-62622"/>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58115" y="2630359"/>
            <a:ext cx="267762" cy="2677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4819" y="6574171"/>
            <a:ext cx="267762" cy="26776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840354" y="8990538"/>
            <a:ext cx="267762" cy="2677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611291" y="7593929"/>
            <a:ext cx="267762" cy="2677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137691" y="760938"/>
            <a:ext cx="267762" cy="26776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128850" y="700077"/>
            <a:ext cx="267762" cy="26776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556488" y="5727149"/>
            <a:ext cx="267762" cy="26776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5379711" y="2597640"/>
            <a:ext cx="7528577" cy="6794541"/>
          </a:xfrm>
          <a:custGeom>
            <a:avLst/>
            <a:gdLst/>
            <a:ahLst/>
            <a:cxnLst/>
            <a:rect l="l" t="t" r="r" b="b"/>
            <a:pathLst>
              <a:path w="7528577" h="6794541">
                <a:moveTo>
                  <a:pt x="0" y="0"/>
                </a:moveTo>
                <a:lnTo>
                  <a:pt x="7528576" y="0"/>
                </a:lnTo>
                <a:lnTo>
                  <a:pt x="7528576" y="6794541"/>
                </a:lnTo>
                <a:lnTo>
                  <a:pt x="0" y="6794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ID"/>
          </a:p>
        </p:txBody>
      </p:sp>
      <p:sp>
        <p:nvSpPr>
          <p:cNvPr id="26" name="Freeform 26"/>
          <p:cNvSpPr/>
          <p:nvPr/>
        </p:nvSpPr>
        <p:spPr>
          <a:xfrm rot="2408416">
            <a:off x="13643391" y="-288731"/>
            <a:ext cx="5116238" cy="2634863"/>
          </a:xfrm>
          <a:custGeom>
            <a:avLst/>
            <a:gdLst/>
            <a:ahLst/>
            <a:cxnLst/>
            <a:rect l="l" t="t" r="r" b="b"/>
            <a:pathLst>
              <a:path w="5116238" h="2634863">
                <a:moveTo>
                  <a:pt x="0" y="0"/>
                </a:moveTo>
                <a:lnTo>
                  <a:pt x="5116238" y="0"/>
                </a:lnTo>
                <a:lnTo>
                  <a:pt x="5116238" y="2634862"/>
                </a:lnTo>
                <a:lnTo>
                  <a:pt x="0" y="26348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rot="1204924">
            <a:off x="-776607" y="7556158"/>
            <a:ext cx="4804559" cy="3639453"/>
          </a:xfrm>
          <a:custGeom>
            <a:avLst/>
            <a:gdLst/>
            <a:ahLst/>
            <a:cxnLst/>
            <a:rect l="l" t="t" r="r" b="b"/>
            <a:pathLst>
              <a:path w="4804559" h="3639453">
                <a:moveTo>
                  <a:pt x="0" y="0"/>
                </a:moveTo>
                <a:lnTo>
                  <a:pt x="4804559" y="0"/>
                </a:lnTo>
                <a:lnTo>
                  <a:pt x="4804559" y="3639453"/>
                </a:lnTo>
                <a:lnTo>
                  <a:pt x="0" y="36394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3887894" y="8855340"/>
            <a:ext cx="1517559" cy="2863319"/>
          </a:xfrm>
          <a:custGeom>
            <a:avLst/>
            <a:gdLst/>
            <a:ahLst/>
            <a:cxnLst/>
            <a:rect l="l" t="t" r="r" b="b"/>
            <a:pathLst>
              <a:path w="1517559" h="2863319">
                <a:moveTo>
                  <a:pt x="0" y="0"/>
                </a:moveTo>
                <a:lnTo>
                  <a:pt x="1517559" y="0"/>
                </a:lnTo>
                <a:lnTo>
                  <a:pt x="1517559" y="2863320"/>
                </a:lnTo>
                <a:lnTo>
                  <a:pt x="0" y="28633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2" name="Freeform 32"/>
          <p:cNvSpPr/>
          <p:nvPr/>
        </p:nvSpPr>
        <p:spPr>
          <a:xfrm rot="-1617254">
            <a:off x="16092990" y="7327716"/>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3" name="TextBox 33"/>
          <p:cNvSpPr txBox="1"/>
          <p:nvPr/>
        </p:nvSpPr>
        <p:spPr>
          <a:xfrm>
            <a:off x="4572000" y="819150"/>
            <a:ext cx="9144000" cy="1352550"/>
          </a:xfrm>
          <a:prstGeom prst="rect">
            <a:avLst/>
          </a:prstGeom>
        </p:spPr>
        <p:txBody>
          <a:bodyPr lIns="0" tIns="0" rIns="0" bIns="0" rtlCol="0" anchor="t">
            <a:spAutoFit/>
          </a:bodyPr>
          <a:lstStyle/>
          <a:p>
            <a:pPr algn="ctr">
              <a:lnSpc>
                <a:spcPts val="10500"/>
              </a:lnSpc>
            </a:pPr>
            <a:r>
              <a:rPr lang="en-US" sz="7500" dirty="0">
                <a:solidFill>
                  <a:srgbClr val="FFFFFF"/>
                </a:solidFill>
                <a:latin typeface="Bryndan Write"/>
                <a:ea typeface="Bryndan Write"/>
                <a:cs typeface="Bryndan Write"/>
                <a:sym typeface="Bryndan Write"/>
              </a:rPr>
              <a:t>Result</a:t>
            </a:r>
          </a:p>
        </p:txBody>
      </p:sp>
      <p:sp>
        <p:nvSpPr>
          <p:cNvPr id="36" name="TextBox 28"/>
          <p:cNvSpPr txBox="1"/>
          <p:nvPr/>
        </p:nvSpPr>
        <p:spPr>
          <a:xfrm>
            <a:off x="4262170" y="732894"/>
            <a:ext cx="10143844" cy="1304925"/>
          </a:xfrm>
          <a:prstGeom prst="rect">
            <a:avLst/>
          </a:prstGeom>
        </p:spPr>
        <p:txBody>
          <a:bodyPr lIns="0" tIns="0" rIns="0" bIns="0" rtlCol="0" anchor="t">
            <a:spAutoFit/>
          </a:bodyPr>
          <a:lstStyle/>
          <a:p>
            <a:pPr algn="ctr">
              <a:lnSpc>
                <a:spcPts val="10500"/>
              </a:lnSpc>
            </a:pPr>
            <a:r>
              <a:rPr lang="en-US" sz="7500" dirty="0" err="1">
                <a:solidFill>
                  <a:srgbClr val="FF0000"/>
                </a:solidFill>
                <a:latin typeface="Hatter"/>
                <a:ea typeface="Hatter"/>
                <a:cs typeface="Hatter"/>
                <a:sym typeface="Hatter"/>
              </a:rPr>
              <a:t>Mục</a:t>
            </a:r>
            <a:r>
              <a:rPr lang="en-US" sz="7500" dirty="0">
                <a:solidFill>
                  <a:srgbClr val="FF0000"/>
                </a:solidFill>
                <a:latin typeface="Hatter"/>
                <a:ea typeface="Hatter"/>
                <a:cs typeface="Hatter"/>
                <a:sym typeface="Hatter"/>
              </a:rPr>
              <a:t> </a:t>
            </a:r>
            <a:r>
              <a:rPr lang="en-US" sz="7500" dirty="0" err="1">
                <a:solidFill>
                  <a:srgbClr val="FF0000"/>
                </a:solidFill>
                <a:latin typeface="Hatter"/>
                <a:ea typeface="Hatter"/>
                <a:cs typeface="Hatter"/>
                <a:sym typeface="Hatter"/>
              </a:rPr>
              <a:t>tiêu</a:t>
            </a:r>
            <a:endParaRPr lang="en-US" sz="7500" dirty="0">
              <a:solidFill>
                <a:srgbClr val="FF0000"/>
              </a:solidFill>
              <a:latin typeface="Hatter"/>
              <a:ea typeface="Hatter"/>
              <a:cs typeface="Hatter"/>
              <a:sym typeface="Hatter"/>
            </a:endParaRPr>
          </a:p>
        </p:txBody>
      </p:sp>
      <p:grpSp>
        <p:nvGrpSpPr>
          <p:cNvPr id="37" name="Group 29"/>
          <p:cNvGrpSpPr/>
          <p:nvPr/>
        </p:nvGrpSpPr>
        <p:grpSpPr>
          <a:xfrm>
            <a:off x="6119941" y="3572385"/>
            <a:ext cx="6377947" cy="5240779"/>
            <a:chOff x="0" y="0"/>
            <a:chExt cx="1679788" cy="1523248"/>
          </a:xfrm>
        </p:grpSpPr>
        <p:sp>
          <p:nvSpPr>
            <p:cNvPr id="38" name="Freeform 30"/>
            <p:cNvSpPr/>
            <p:nvPr/>
          </p:nvSpPr>
          <p:spPr>
            <a:xfrm>
              <a:off x="0" y="0"/>
              <a:ext cx="1679788" cy="1523248"/>
            </a:xfrm>
            <a:custGeom>
              <a:avLst/>
              <a:gdLst/>
              <a:ahLst/>
              <a:cxnLst/>
              <a:rect l="l" t="t" r="r" b="b"/>
              <a:pathLst>
                <a:path w="1679788" h="1523248">
                  <a:moveTo>
                    <a:pt x="61907" y="0"/>
                  </a:moveTo>
                  <a:lnTo>
                    <a:pt x="1617882" y="0"/>
                  </a:lnTo>
                  <a:cubicBezTo>
                    <a:pt x="1634300" y="0"/>
                    <a:pt x="1650047" y="6522"/>
                    <a:pt x="1661656" y="18132"/>
                  </a:cubicBezTo>
                  <a:cubicBezTo>
                    <a:pt x="1673266" y="29742"/>
                    <a:pt x="1679788" y="45488"/>
                    <a:pt x="1679788" y="61907"/>
                  </a:cubicBezTo>
                  <a:lnTo>
                    <a:pt x="1679788" y="1461341"/>
                  </a:lnTo>
                  <a:cubicBezTo>
                    <a:pt x="1679788" y="1477760"/>
                    <a:pt x="1673266" y="1493506"/>
                    <a:pt x="1661656" y="1505116"/>
                  </a:cubicBezTo>
                  <a:cubicBezTo>
                    <a:pt x="1650047" y="1516725"/>
                    <a:pt x="1634300" y="1523248"/>
                    <a:pt x="1617882" y="1523248"/>
                  </a:cubicBezTo>
                  <a:lnTo>
                    <a:pt x="61907" y="1523248"/>
                  </a:lnTo>
                  <a:cubicBezTo>
                    <a:pt x="45488" y="1523248"/>
                    <a:pt x="29742" y="1516725"/>
                    <a:pt x="18132" y="1505116"/>
                  </a:cubicBezTo>
                  <a:cubicBezTo>
                    <a:pt x="6522" y="1493506"/>
                    <a:pt x="0" y="1477760"/>
                    <a:pt x="0" y="1461341"/>
                  </a:cubicBezTo>
                  <a:lnTo>
                    <a:pt x="0" y="61907"/>
                  </a:lnTo>
                  <a:cubicBezTo>
                    <a:pt x="0" y="45488"/>
                    <a:pt x="6522" y="29742"/>
                    <a:pt x="18132" y="18132"/>
                  </a:cubicBezTo>
                  <a:cubicBezTo>
                    <a:pt x="29742" y="6522"/>
                    <a:pt x="45488" y="0"/>
                    <a:pt x="61907" y="0"/>
                  </a:cubicBezTo>
                  <a:close/>
                </a:path>
              </a:pathLst>
            </a:custGeom>
            <a:solidFill>
              <a:srgbClr val="FFF4EF"/>
            </a:solidFill>
          </p:spPr>
        </p:sp>
        <p:sp>
          <p:nvSpPr>
            <p:cNvPr id="39" name="TextBox 31"/>
            <p:cNvSpPr txBox="1"/>
            <p:nvPr/>
          </p:nvSpPr>
          <p:spPr>
            <a:xfrm>
              <a:off x="0" y="-57150"/>
              <a:ext cx="1679788" cy="1580398"/>
            </a:xfrm>
            <a:prstGeom prst="rect">
              <a:avLst/>
            </a:prstGeom>
          </p:spPr>
          <p:txBody>
            <a:bodyPr lIns="50800" tIns="50800" rIns="50800" bIns="50800" rtlCol="0" anchor="ctr"/>
            <a:lstStyle/>
            <a:p>
              <a:pPr algn="ctr">
                <a:lnSpc>
                  <a:spcPts val="2659"/>
                </a:lnSpc>
              </a:pPr>
              <a:endParaRPr/>
            </a:p>
          </p:txBody>
        </p:sp>
      </p:grpSp>
      <p:sp>
        <p:nvSpPr>
          <p:cNvPr id="34" name="TextBox 33">
            <a:extLst>
              <a:ext uri="{FF2B5EF4-FFF2-40B4-BE49-F238E27FC236}">
                <a16:creationId xmlns:a16="http://schemas.microsoft.com/office/drawing/2014/main" xmlns="" id="{3C816F0E-6B53-EFB8-211F-E0D459545BB3}"/>
              </a:ext>
            </a:extLst>
          </p:cNvPr>
          <p:cNvSpPr txBox="1"/>
          <p:nvPr/>
        </p:nvSpPr>
        <p:spPr>
          <a:xfrm>
            <a:off x="5725386" y="3970802"/>
            <a:ext cx="6859088" cy="4247317"/>
          </a:xfrm>
          <a:prstGeom prst="rect">
            <a:avLst/>
          </a:prstGeom>
          <a:noFill/>
        </p:spPr>
        <p:txBody>
          <a:bodyPr wrap="square" rtlCol="0">
            <a:spAutoFit/>
          </a:bodyPr>
          <a:lstStyle/>
          <a:p>
            <a:pPr marL="457200" indent="-457200">
              <a:buFont typeface="Wingdings" panose="05000000000000000000" pitchFamily="2" charset="2"/>
              <a:buChar char="§"/>
            </a:pPr>
            <a:r>
              <a:rPr lang="en-ID" sz="3000" dirty="0" err="1">
                <a:latin typeface="Times New Roman" panose="02020603050405020304" pitchFamily="18" charset="0"/>
              </a:rPr>
              <a:t>Trẻ</a:t>
            </a:r>
            <a:r>
              <a:rPr lang="en-ID" sz="3000" dirty="0">
                <a:latin typeface="Times New Roman" panose="02020603050405020304" pitchFamily="18" charset="0"/>
              </a:rPr>
              <a:t> </a:t>
            </a:r>
            <a:r>
              <a:rPr lang="en-ID" sz="3000" dirty="0" err="1">
                <a:latin typeface="Times New Roman" panose="02020603050405020304" pitchFamily="18" charset="0"/>
              </a:rPr>
              <a:t>thể</a:t>
            </a:r>
            <a:r>
              <a:rPr lang="en-ID" sz="3000" dirty="0">
                <a:latin typeface="Times New Roman" panose="02020603050405020304" pitchFamily="18" charset="0"/>
              </a:rPr>
              <a:t> </a:t>
            </a:r>
            <a:r>
              <a:rPr lang="en-ID" sz="3000" dirty="0" err="1">
                <a:latin typeface="Times New Roman" panose="02020603050405020304" pitchFamily="18" charset="0"/>
              </a:rPr>
              <a:t>hiện</a:t>
            </a:r>
            <a:r>
              <a:rPr lang="en-ID" sz="3000" dirty="0">
                <a:latin typeface="Times New Roman" panose="02020603050405020304" pitchFamily="18" charset="0"/>
              </a:rPr>
              <a:t> </a:t>
            </a:r>
            <a:r>
              <a:rPr lang="en-ID" sz="3000" dirty="0" err="1">
                <a:latin typeface="Times New Roman" panose="02020603050405020304" pitchFamily="18" charset="0"/>
              </a:rPr>
              <a:t>nhanh</a:t>
            </a:r>
            <a:r>
              <a:rPr lang="en-ID" sz="3000" dirty="0">
                <a:latin typeface="Times New Roman" panose="02020603050405020304" pitchFamily="18" charset="0"/>
              </a:rPr>
              <a:t>, </a:t>
            </a:r>
            <a:r>
              <a:rPr lang="en-ID" sz="3000" dirty="0" err="1">
                <a:latin typeface="Times New Roman" panose="02020603050405020304" pitchFamily="18" charset="0"/>
              </a:rPr>
              <a:t>mạnh</a:t>
            </a:r>
            <a:r>
              <a:rPr lang="en-ID" sz="3000" dirty="0">
                <a:latin typeface="Times New Roman" panose="02020603050405020304" pitchFamily="18" charset="0"/>
              </a:rPr>
              <a:t>,  </a:t>
            </a:r>
            <a:r>
              <a:rPr lang="en-ID" sz="3000" dirty="0" err="1">
                <a:latin typeface="Times New Roman" panose="02020603050405020304" pitchFamily="18" charset="0"/>
              </a:rPr>
              <a:t>khéo</a:t>
            </a:r>
            <a:r>
              <a:rPr lang="en-ID" sz="3000" dirty="0">
                <a:latin typeface="Times New Roman" panose="02020603050405020304" pitchFamily="18" charset="0"/>
              </a:rPr>
              <a:t>  </a:t>
            </a:r>
            <a:r>
              <a:rPr lang="en-ID" sz="3000" dirty="0" err="1">
                <a:latin typeface="Times New Roman" panose="02020603050405020304" pitchFamily="18" charset="0"/>
              </a:rPr>
              <a:t>trong</a:t>
            </a:r>
            <a:r>
              <a:rPr lang="en-ID" sz="3000" dirty="0">
                <a:latin typeface="Times New Roman" panose="02020603050405020304" pitchFamily="18" charset="0"/>
              </a:rPr>
              <a:t> </a:t>
            </a:r>
            <a:r>
              <a:rPr lang="en-ID" sz="3000" dirty="0" err="1">
                <a:latin typeface="Times New Roman" panose="02020603050405020304" pitchFamily="18" charset="0"/>
              </a:rPr>
              <a:t>thực</a:t>
            </a:r>
            <a:r>
              <a:rPr lang="en-ID" sz="3000" dirty="0">
                <a:latin typeface="Times New Roman" panose="02020603050405020304" pitchFamily="18" charset="0"/>
              </a:rPr>
              <a:t> </a:t>
            </a:r>
            <a:r>
              <a:rPr lang="en-ID" sz="3000" dirty="0" err="1">
                <a:latin typeface="Times New Roman" panose="02020603050405020304" pitchFamily="18" charset="0"/>
              </a:rPr>
              <a:t>hiện</a:t>
            </a:r>
            <a:r>
              <a:rPr lang="en-ID" sz="3000" dirty="0">
                <a:latin typeface="Times New Roman" panose="02020603050405020304" pitchFamily="18" charset="0"/>
              </a:rPr>
              <a:t> </a:t>
            </a:r>
            <a:r>
              <a:rPr lang="en-ID" sz="3000" dirty="0" err="1">
                <a:latin typeface="Times New Roman" panose="02020603050405020304" pitchFamily="18" charset="0"/>
              </a:rPr>
              <a:t>bài</a:t>
            </a:r>
            <a:r>
              <a:rPr lang="en-ID" sz="3000" dirty="0">
                <a:latin typeface="Times New Roman" panose="02020603050405020304" pitchFamily="18" charset="0"/>
              </a:rPr>
              <a:t>  </a:t>
            </a:r>
            <a:r>
              <a:rPr lang="en-ID" sz="3000" dirty="0" err="1">
                <a:latin typeface="Times New Roman" panose="02020603050405020304" pitchFamily="18" charset="0"/>
              </a:rPr>
              <a:t>tập</a:t>
            </a:r>
            <a:r>
              <a:rPr lang="en-ID" sz="3000" dirty="0">
                <a:latin typeface="Times New Roman" panose="02020603050405020304" pitchFamily="18" charset="0"/>
              </a:rPr>
              <a:t>  </a:t>
            </a:r>
            <a:r>
              <a:rPr lang="en-ID" sz="3000" dirty="0" err="1">
                <a:latin typeface="Times New Roman" panose="02020603050405020304" pitchFamily="18" charset="0"/>
              </a:rPr>
              <a:t>tổng</a:t>
            </a:r>
            <a:r>
              <a:rPr lang="en-ID" sz="3000" dirty="0">
                <a:latin typeface="Times New Roman" panose="02020603050405020304" pitchFamily="18" charset="0"/>
              </a:rPr>
              <a:t>  </a:t>
            </a:r>
            <a:r>
              <a:rPr lang="en-ID" sz="3000" dirty="0" err="1">
                <a:latin typeface="Times New Roman" panose="02020603050405020304" pitchFamily="18" charset="0"/>
              </a:rPr>
              <a:t>hợp</a:t>
            </a:r>
            <a:endParaRPr lang="en-ID" sz="3000" dirty="0">
              <a:latin typeface="Times New Roman" panose="02020603050405020304" pitchFamily="18" charset="0"/>
            </a:endParaRPr>
          </a:p>
          <a:p>
            <a:pPr marL="457200" indent="-457200">
              <a:buFont typeface="Wingdings" panose="05000000000000000000" pitchFamily="2" charset="2"/>
              <a:buChar char="§"/>
            </a:pPr>
            <a:endParaRPr lang="en-ID" sz="3000" dirty="0">
              <a:latin typeface="Times New Roman" panose="02020603050405020304" pitchFamily="18" charset="0"/>
            </a:endParaRPr>
          </a:p>
          <a:p>
            <a:pPr marL="457200" indent="-457200">
              <a:buFont typeface="Wingdings" panose="05000000000000000000" pitchFamily="2" charset="2"/>
              <a:buChar char="§"/>
            </a:pPr>
            <a:r>
              <a:rPr lang="vi-VN" sz="3000" dirty="0">
                <a:latin typeface="Times New Roman" panose="02020603050405020304" pitchFamily="18" charset="0"/>
              </a:rPr>
              <a:t>Trẻ nói được tên một số món  ăn  hằng ngày và dạng chế  biến đơn  giản </a:t>
            </a:r>
            <a:endParaRPr lang="en-US" sz="3000" dirty="0">
              <a:latin typeface="Times New Roman" panose="02020603050405020304" pitchFamily="18" charset="0"/>
            </a:endParaRPr>
          </a:p>
          <a:p>
            <a:pPr marL="457200" indent="-457200">
              <a:buFont typeface="Wingdings" panose="05000000000000000000" pitchFamily="2" charset="2"/>
              <a:buChar char="§"/>
            </a:pPr>
            <a:endParaRPr lang="vi-VN" sz="3000" dirty="0">
              <a:latin typeface="Times New Roman" panose="02020603050405020304" pitchFamily="18" charset="0"/>
            </a:endParaRPr>
          </a:p>
          <a:p>
            <a:pPr marL="457200" indent="-457200">
              <a:buFont typeface="Wingdings" panose="05000000000000000000" pitchFamily="2" charset="2"/>
              <a:buChar char="§"/>
            </a:pPr>
            <a:r>
              <a:rPr lang="en-ID" sz="3000" dirty="0" err="1">
                <a:latin typeface="Times New Roman" panose="02020603050405020304" pitchFamily="18" charset="0"/>
              </a:rPr>
              <a:t>Trẻ</a:t>
            </a:r>
            <a:r>
              <a:rPr lang="en-ID" sz="3000" dirty="0">
                <a:latin typeface="Times New Roman" panose="02020603050405020304" pitchFamily="18" charset="0"/>
              </a:rPr>
              <a:t> </a:t>
            </a:r>
            <a:r>
              <a:rPr lang="en-ID" sz="3000" dirty="0" err="1">
                <a:latin typeface="Times New Roman" panose="02020603050405020304" pitchFamily="18" charset="0"/>
              </a:rPr>
              <a:t>có</a:t>
            </a:r>
            <a:r>
              <a:rPr lang="en-ID" sz="3000" dirty="0">
                <a:latin typeface="Times New Roman" panose="02020603050405020304" pitchFamily="18" charset="0"/>
              </a:rPr>
              <a:t> </a:t>
            </a:r>
            <a:r>
              <a:rPr lang="en-ID" sz="3000" dirty="0" err="1">
                <a:latin typeface="Times New Roman" panose="02020603050405020304" pitchFamily="18" charset="0"/>
              </a:rPr>
              <a:t>một</a:t>
            </a:r>
            <a:r>
              <a:rPr lang="en-ID" sz="3000" dirty="0">
                <a:latin typeface="Times New Roman" panose="02020603050405020304" pitchFamily="18" charset="0"/>
              </a:rPr>
              <a:t> </a:t>
            </a:r>
            <a:r>
              <a:rPr lang="en-ID" sz="3000" dirty="0" err="1">
                <a:latin typeface="Times New Roman" panose="02020603050405020304" pitchFamily="18" charset="0"/>
              </a:rPr>
              <a:t>số</a:t>
            </a:r>
            <a:r>
              <a:rPr lang="en-ID" sz="3000" dirty="0">
                <a:latin typeface="Times New Roman" panose="02020603050405020304" pitchFamily="18" charset="0"/>
              </a:rPr>
              <a:t> </a:t>
            </a:r>
            <a:r>
              <a:rPr lang="en-ID" sz="3000" dirty="0" err="1">
                <a:latin typeface="Times New Roman" panose="02020603050405020304" pitchFamily="18" charset="0"/>
              </a:rPr>
              <a:t>hành</a:t>
            </a:r>
            <a:r>
              <a:rPr lang="en-ID" sz="3000" dirty="0">
                <a:latin typeface="Times New Roman" panose="02020603050405020304" pitchFamily="18" charset="0"/>
              </a:rPr>
              <a:t> vi </a:t>
            </a:r>
            <a:r>
              <a:rPr lang="en-ID" sz="3000" dirty="0" err="1">
                <a:latin typeface="Times New Roman" panose="02020603050405020304" pitchFamily="18" charset="0"/>
              </a:rPr>
              <a:t>và</a:t>
            </a:r>
            <a:r>
              <a:rPr lang="en-ID" sz="3000" dirty="0">
                <a:latin typeface="Times New Roman" panose="02020603050405020304" pitchFamily="18" charset="0"/>
              </a:rPr>
              <a:t> </a:t>
            </a:r>
            <a:r>
              <a:rPr lang="en-ID" sz="3000" dirty="0" err="1">
                <a:latin typeface="Times New Roman" panose="02020603050405020304" pitchFamily="18" charset="0"/>
              </a:rPr>
              <a:t>thói</a:t>
            </a:r>
            <a:r>
              <a:rPr lang="en-ID" sz="3000" dirty="0">
                <a:latin typeface="Times New Roman" panose="02020603050405020304" pitchFamily="18" charset="0"/>
              </a:rPr>
              <a:t>  </a:t>
            </a:r>
            <a:r>
              <a:rPr lang="en-ID" sz="3000" dirty="0" err="1">
                <a:latin typeface="Times New Roman" panose="02020603050405020304" pitchFamily="18" charset="0"/>
              </a:rPr>
              <a:t>quen</a:t>
            </a:r>
            <a:r>
              <a:rPr lang="en-ID" sz="3000" dirty="0">
                <a:latin typeface="Times New Roman" panose="02020603050405020304" pitchFamily="18" charset="0"/>
              </a:rPr>
              <a:t> </a:t>
            </a:r>
            <a:r>
              <a:rPr lang="en-ID" sz="3000" dirty="0" err="1">
                <a:latin typeface="Times New Roman" panose="02020603050405020304" pitchFamily="18" charset="0"/>
              </a:rPr>
              <a:t>tốt</a:t>
            </a:r>
            <a:r>
              <a:rPr lang="en-ID" sz="3000" dirty="0">
                <a:latin typeface="Times New Roman" panose="02020603050405020304" pitchFamily="18" charset="0"/>
              </a:rPr>
              <a:t> </a:t>
            </a:r>
            <a:r>
              <a:rPr lang="en-ID" sz="3000" dirty="0" err="1">
                <a:latin typeface="Times New Roman" panose="02020603050405020304" pitchFamily="18" charset="0"/>
              </a:rPr>
              <a:t>trong</a:t>
            </a:r>
            <a:r>
              <a:rPr lang="en-ID" sz="3000" dirty="0">
                <a:latin typeface="Times New Roman" panose="02020603050405020304" pitchFamily="18" charset="0"/>
              </a:rPr>
              <a:t> </a:t>
            </a:r>
            <a:r>
              <a:rPr lang="en-ID" sz="3000" dirty="0" err="1">
                <a:latin typeface="Times New Roman" panose="02020603050405020304" pitchFamily="18" charset="0"/>
              </a:rPr>
              <a:t>sinh</a:t>
            </a:r>
            <a:r>
              <a:rPr lang="en-ID" sz="3000" dirty="0">
                <a:latin typeface="Times New Roman" panose="02020603050405020304" pitchFamily="18" charset="0"/>
              </a:rPr>
              <a:t> </a:t>
            </a:r>
            <a:r>
              <a:rPr lang="en-ID" sz="3000" dirty="0" err="1">
                <a:latin typeface="Times New Roman" panose="02020603050405020304" pitchFamily="18" charset="0"/>
              </a:rPr>
              <a:t>hoạt</a:t>
            </a:r>
            <a:r>
              <a:rPr lang="en-ID" sz="3000" dirty="0">
                <a:latin typeface="Times New Roman" panose="02020603050405020304" pitchFamily="18" charset="0"/>
              </a:rPr>
              <a:t> </a:t>
            </a:r>
            <a:r>
              <a:rPr lang="en-ID" sz="3000" dirty="0" err="1">
                <a:latin typeface="Times New Roman" panose="02020603050405020304" pitchFamily="18" charset="0"/>
              </a:rPr>
              <a:t>và</a:t>
            </a:r>
            <a:r>
              <a:rPr lang="en-ID" sz="3000" dirty="0">
                <a:latin typeface="Times New Roman" panose="02020603050405020304" pitchFamily="18" charset="0"/>
              </a:rPr>
              <a:t> </a:t>
            </a:r>
            <a:r>
              <a:rPr lang="en-ID" sz="3000" dirty="0" err="1">
                <a:latin typeface="Times New Roman" panose="02020603050405020304" pitchFamily="18" charset="0"/>
              </a:rPr>
              <a:t>giữ</a:t>
            </a:r>
            <a:r>
              <a:rPr lang="en-ID" sz="3000" dirty="0">
                <a:latin typeface="Times New Roman" panose="02020603050405020304" pitchFamily="18" charset="0"/>
              </a:rPr>
              <a:t>  </a:t>
            </a:r>
            <a:r>
              <a:rPr lang="en-ID" sz="3000" dirty="0" err="1">
                <a:latin typeface="Times New Roman" panose="02020603050405020304" pitchFamily="18" charset="0"/>
              </a:rPr>
              <a:t>gìn</a:t>
            </a:r>
            <a:r>
              <a:rPr lang="en-ID" sz="3000" dirty="0">
                <a:latin typeface="Times New Roman" panose="02020603050405020304" pitchFamily="18" charset="0"/>
              </a:rPr>
              <a:t>  </a:t>
            </a:r>
            <a:r>
              <a:rPr lang="en-ID" sz="3000" dirty="0" err="1">
                <a:latin typeface="Times New Roman" panose="02020603050405020304" pitchFamily="18" charset="0"/>
              </a:rPr>
              <a:t>sức</a:t>
            </a:r>
            <a:r>
              <a:rPr lang="en-ID" sz="3000" dirty="0">
                <a:latin typeface="Times New Roman" panose="02020603050405020304" pitchFamily="18" charset="0"/>
              </a:rPr>
              <a:t> </a:t>
            </a:r>
            <a:r>
              <a:rPr lang="en-ID" sz="3000" dirty="0" err="1">
                <a:latin typeface="Times New Roman" panose="02020603050405020304" pitchFamily="18" charset="0"/>
              </a:rPr>
              <a:t>khỏe</a:t>
            </a:r>
            <a:r>
              <a:rPr lang="en-ID" sz="3000" dirty="0">
                <a:latin typeface="Times New Roman" panose="02020603050405020304" pitchFamily="18" charset="0"/>
              </a:rPr>
              <a:t> </a:t>
            </a:r>
          </a:p>
          <a:p>
            <a:pPr marL="457200" indent="-457200">
              <a:buFont typeface="Wingdings" panose="05000000000000000000" pitchFamily="2" charset="2"/>
              <a:buChar char="§"/>
            </a:pPr>
            <a:endParaRPr lang="en-ID" sz="3000" dirty="0">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a:off x="2167362" y="1462691"/>
            <a:ext cx="14333461" cy="7795609"/>
          </a:xfrm>
          <a:custGeom>
            <a:avLst/>
            <a:gdLst/>
            <a:ahLst/>
            <a:cxnLst/>
            <a:rect l="l" t="t" r="r" b="b"/>
            <a:pathLst>
              <a:path w="14333461" h="7220481">
                <a:moveTo>
                  <a:pt x="0" y="0"/>
                </a:moveTo>
                <a:lnTo>
                  <a:pt x="14333460" y="0"/>
                </a:lnTo>
                <a:lnTo>
                  <a:pt x="14333460" y="7220481"/>
                </a:lnTo>
                <a:lnTo>
                  <a:pt x="0" y="7220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617254">
            <a:off x="15612537" y="119362"/>
            <a:ext cx="4121875" cy="3325644"/>
          </a:xfrm>
          <a:custGeom>
            <a:avLst/>
            <a:gdLst/>
            <a:ahLst/>
            <a:cxnLst/>
            <a:rect l="l" t="t" r="r" b="b"/>
            <a:pathLst>
              <a:path w="4121875" h="3325644">
                <a:moveTo>
                  <a:pt x="0" y="0"/>
                </a:moveTo>
                <a:lnTo>
                  <a:pt x="4121875" y="0"/>
                </a:lnTo>
                <a:lnTo>
                  <a:pt x="4121875" y="3325644"/>
                </a:lnTo>
                <a:lnTo>
                  <a:pt x="0" y="33256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634560">
            <a:off x="-752520" y="7327716"/>
            <a:ext cx="4121875" cy="3325644"/>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308417" y="6858498"/>
            <a:ext cx="267762" cy="26776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524677" y="9606817"/>
            <a:ext cx="267762" cy="26776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991538" y="6568749"/>
            <a:ext cx="267762" cy="2677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37691" y="760938"/>
            <a:ext cx="267762" cy="26776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128850" y="700077"/>
            <a:ext cx="267762" cy="2677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7460433" y="3663027"/>
            <a:ext cx="267762" cy="2677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354483" y="9258300"/>
            <a:ext cx="267762" cy="2677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2115520">
            <a:off x="360567" y="352352"/>
            <a:ext cx="2325833" cy="2210511"/>
          </a:xfrm>
          <a:custGeom>
            <a:avLst/>
            <a:gdLst/>
            <a:ahLst/>
            <a:cxnLst/>
            <a:rect l="l" t="t" r="r" b="b"/>
            <a:pathLst>
              <a:path w="2325833" h="2210511">
                <a:moveTo>
                  <a:pt x="0" y="0"/>
                </a:moveTo>
                <a:lnTo>
                  <a:pt x="2325834" y="0"/>
                </a:lnTo>
                <a:lnTo>
                  <a:pt x="2325834" y="2210511"/>
                </a:lnTo>
                <a:lnTo>
                  <a:pt x="0" y="22105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TextBox 27"/>
          <p:cNvSpPr txBox="1"/>
          <p:nvPr/>
        </p:nvSpPr>
        <p:spPr>
          <a:xfrm>
            <a:off x="3293091" y="2800011"/>
            <a:ext cx="12082001" cy="4616648"/>
          </a:xfrm>
          <a:prstGeom prst="rect">
            <a:avLst/>
          </a:prstGeom>
        </p:spPr>
        <p:txBody>
          <a:bodyPr wrap="square" lIns="0" tIns="0" rIns="0" bIns="0" rtlCol="0" anchor="t">
            <a:spAutoFit/>
          </a:bodyPr>
          <a:lstStyle/>
          <a:p>
            <a:r>
              <a:rPr lang="en-US" sz="3000" smtClean="0">
                <a:latin typeface="Times New Roman" panose="02020603050405020304" pitchFamily="18" charset="0"/>
                <a:cs typeface="Times New Roman" panose="02020603050405020304" pitchFamily="18" charset="0"/>
              </a:rPr>
              <a:t>-Thực </a:t>
            </a:r>
            <a:r>
              <a:rPr lang="en-US" sz="3000">
                <a:latin typeface="Times New Roman" panose="02020603050405020304" pitchFamily="18" charset="0"/>
                <a:cs typeface="Times New Roman" panose="02020603050405020304" pitchFamily="18" charset="0"/>
              </a:rPr>
              <a:t>hiện các kỹ năng: Bò trườn, bật, đi, chạy nhảy</a:t>
            </a:r>
          </a:p>
          <a:p>
            <a:r>
              <a:rPr lang="en-ID" sz="3000" smtClean="0">
                <a:latin typeface="Times New Roman" panose="02020603050405020304" pitchFamily="18" charset="0"/>
                <a:cs typeface="Times New Roman" panose="02020603050405020304" pitchFamily="18" charset="0"/>
              </a:rPr>
              <a:t>-Lựa </a:t>
            </a:r>
            <a:r>
              <a:rPr lang="en-ID" sz="3000" dirty="0" err="1">
                <a:latin typeface="Times New Roman" panose="02020603050405020304" pitchFamily="18" charset="0"/>
                <a:cs typeface="Times New Roman" panose="02020603050405020304" pitchFamily="18" charset="0"/>
              </a:rPr>
              <a:t>chọn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trang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phục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phù</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hợp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với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thời</a:t>
            </a:r>
            <a:r>
              <a:rPr lang="en-ID" sz="3000" dirty="0">
                <a:latin typeface="Times New Roman" panose="02020603050405020304" pitchFamily="18" charset="0"/>
                <a:cs typeface="Times New Roman" panose="02020603050405020304" pitchFamily="18" charset="0"/>
              </a:rPr>
              <a:t> </a:t>
            </a:r>
            <a:r>
              <a:rPr lang="en-ID" sz="3000" err="1">
                <a:latin typeface="Times New Roman" panose="02020603050405020304" pitchFamily="18" charset="0"/>
                <a:cs typeface="Times New Roman" panose="02020603050405020304" pitchFamily="18" charset="0"/>
              </a:rPr>
              <a:t>tiết</a:t>
            </a:r>
            <a:r>
              <a:rPr lang="en-ID" sz="3000">
                <a:latin typeface="Times New Roman" panose="02020603050405020304" pitchFamily="18" charset="0"/>
                <a:cs typeface="Times New Roman" panose="02020603050405020304" pitchFamily="18" charset="0"/>
              </a:rPr>
              <a:t> </a:t>
            </a:r>
            <a:endParaRPr lang="en-ID" sz="3000" smtClean="0">
              <a:latin typeface="Times New Roman" panose="02020603050405020304" pitchFamily="18" charset="0"/>
              <a:cs typeface="Times New Roman" panose="02020603050405020304" pitchFamily="18" charset="0"/>
            </a:endParaRPr>
          </a:p>
          <a:p>
            <a:r>
              <a:rPr lang="en-ID" sz="3000" smtClean="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Ích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lợi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của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mặc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trang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phục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phù</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hợp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với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thời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tiết</a:t>
            </a:r>
            <a:r>
              <a:rPr lang="en-ID" sz="3000" dirty="0">
                <a:latin typeface="Times New Roman" panose="02020603050405020304" pitchFamily="18" charset="0"/>
                <a:cs typeface="Times New Roman" panose="02020603050405020304" pitchFamily="18" charset="0"/>
              </a:rPr>
              <a:t> </a:t>
            </a: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Chấp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nhận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ăn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rau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ăn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nhiều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loại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thức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ăn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nhau</a:t>
            </a:r>
            <a:r>
              <a:rPr lang="en-ID" sz="3000" dirty="0">
                <a:latin typeface="Times New Roman" panose="02020603050405020304" pitchFamily="18" charset="0"/>
                <a:cs typeface="Times New Roman" panose="02020603050405020304" pitchFamily="18" charset="0"/>
              </a:rPr>
              <a:t> </a:t>
            </a:r>
          </a:p>
          <a:p>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Nhận biết và phòng tránh những  hành động nguy hiểm, những nơi  không an toàn, những vật dụng  nguy hiểm đến tính mạng</a:t>
            </a: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Lựa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chọn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trang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phục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phù</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hợp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với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thời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tiết</a:t>
            </a:r>
            <a:endParaRPr lang="en-ID" sz="30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3000" b="1" dirty="0" err="1">
                <a:latin typeface="Times New Roman" panose="02020603050405020304" pitchFamily="18" charset="0"/>
                <a:cs typeface="Times New Roman" panose="02020603050405020304" pitchFamily="18" charset="0"/>
              </a:rPr>
              <a:t>Hoạt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ngoài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trời</a:t>
            </a:r>
            <a:r>
              <a:rPr lang="en-US" sz="3000" b="1" dirty="0">
                <a:latin typeface="Times New Roman" panose="02020603050405020304" pitchFamily="18" charset="0"/>
                <a:cs typeface="Times New Roman" panose="02020603050405020304" pitchFamily="18" charset="0"/>
              </a:rPr>
              <a:t>:</a:t>
            </a:r>
            <a:endParaRPr lang="en-ID" sz="3000" dirty="0">
              <a:latin typeface="Times New Roman" panose="02020603050405020304" pitchFamily="18" charset="0"/>
              <a:cs typeface="Times New Roman" panose="02020603050405020304" pitchFamily="18" charset="0"/>
            </a:endParaRP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Chấp</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nhận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ăn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rau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ăn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nhiều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loại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thức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ăn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nhau</a:t>
            </a:r>
            <a:r>
              <a:rPr lang="en-ID" sz="30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
            </a:pPr>
            <a:endParaRPr lang="en-ID" sz="3000" dirty="0">
              <a:latin typeface="Times New Roman" panose="02020603050405020304" pitchFamily="18" charset="0"/>
              <a:cs typeface="Times New Roman" panose="02020603050405020304" pitchFamily="18" charset="0"/>
            </a:endParaRPr>
          </a:p>
        </p:txBody>
      </p:sp>
      <p:sp>
        <p:nvSpPr>
          <p:cNvPr id="29" name="Freeform 29"/>
          <p:cNvSpPr/>
          <p:nvPr/>
        </p:nvSpPr>
        <p:spPr>
          <a:xfrm>
            <a:off x="14186807" y="7126260"/>
            <a:ext cx="3273627" cy="2770306"/>
          </a:xfrm>
          <a:custGeom>
            <a:avLst/>
            <a:gdLst/>
            <a:ahLst/>
            <a:cxnLst/>
            <a:rect l="l" t="t" r="r" b="b"/>
            <a:pathLst>
              <a:path w="3273627" h="2770306">
                <a:moveTo>
                  <a:pt x="0" y="0"/>
                </a:moveTo>
                <a:lnTo>
                  <a:pt x="3273626" y="0"/>
                </a:lnTo>
                <a:lnTo>
                  <a:pt x="3273626" y="2770306"/>
                </a:lnTo>
                <a:lnTo>
                  <a:pt x="0" y="27703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27"/>
          <p:cNvSpPr txBox="1"/>
          <p:nvPr/>
        </p:nvSpPr>
        <p:spPr>
          <a:xfrm>
            <a:off x="4042963" y="266086"/>
            <a:ext cx="10143844" cy="1304925"/>
          </a:xfrm>
          <a:prstGeom prst="rect">
            <a:avLst/>
          </a:prstGeom>
        </p:spPr>
        <p:txBody>
          <a:bodyPr lIns="0" tIns="0" rIns="0" bIns="0" rtlCol="0" anchor="t">
            <a:spAutoFit/>
          </a:bodyPr>
          <a:lstStyle/>
          <a:p>
            <a:pPr algn="ctr">
              <a:lnSpc>
                <a:spcPts val="10500"/>
              </a:lnSpc>
            </a:pPr>
            <a:r>
              <a:rPr lang="en-US" sz="7500" dirty="0" err="1">
                <a:solidFill>
                  <a:srgbClr val="FF0000"/>
                </a:solidFill>
                <a:latin typeface="Crystal" panose="00000400000000000000" pitchFamily="2" charset="0"/>
                <a:ea typeface="Hatter"/>
                <a:cs typeface="Hatter"/>
                <a:sym typeface="Hatter"/>
              </a:rPr>
              <a:t>Nội</a:t>
            </a:r>
            <a:r>
              <a:rPr lang="en-US" sz="7500" dirty="0">
                <a:solidFill>
                  <a:srgbClr val="FF0000"/>
                </a:solidFill>
                <a:latin typeface="Hatter"/>
                <a:ea typeface="Hatter"/>
                <a:cs typeface="Hatter"/>
                <a:sym typeface="Hatter"/>
              </a:rPr>
              <a:t> </a:t>
            </a:r>
            <a:r>
              <a:rPr lang="en-US" sz="7500" dirty="0">
                <a:solidFill>
                  <a:srgbClr val="FF0000"/>
                </a:solidFill>
                <a:latin typeface="Crystal" panose="00000400000000000000" pitchFamily="2" charset="0"/>
                <a:ea typeface="Hatter"/>
                <a:cs typeface="Hatter"/>
                <a:sym typeface="Hatter"/>
              </a:rPr>
              <a:t>dung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627851" y="1484302"/>
            <a:ext cx="13032297" cy="7318397"/>
          </a:xfrm>
          <a:custGeom>
            <a:avLst/>
            <a:gdLst/>
            <a:ahLst/>
            <a:cxnLst/>
            <a:rect l="l" t="t" r="r" b="b"/>
            <a:pathLst>
              <a:path w="13032297" h="7318397">
                <a:moveTo>
                  <a:pt x="0" y="0"/>
                </a:moveTo>
                <a:lnTo>
                  <a:pt x="13032298" y="0"/>
                </a:lnTo>
                <a:lnTo>
                  <a:pt x="13032298" y="7318396"/>
                </a:lnTo>
                <a:lnTo>
                  <a:pt x="0" y="7318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582253">
            <a:off x="13965835" y="278437"/>
            <a:ext cx="2748505" cy="3097700"/>
          </a:xfrm>
          <a:custGeom>
            <a:avLst/>
            <a:gdLst/>
            <a:ahLst/>
            <a:cxnLst/>
            <a:rect l="l" t="t" r="r" b="b"/>
            <a:pathLst>
              <a:path w="2748505" h="3097700">
                <a:moveTo>
                  <a:pt x="0" y="0"/>
                </a:moveTo>
                <a:lnTo>
                  <a:pt x="2748505" y="0"/>
                </a:lnTo>
                <a:lnTo>
                  <a:pt x="2748505" y="3097700"/>
                </a:lnTo>
                <a:lnTo>
                  <a:pt x="0" y="3097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8590986" y="740640"/>
            <a:ext cx="1106028" cy="1487323"/>
          </a:xfrm>
          <a:custGeom>
            <a:avLst/>
            <a:gdLst/>
            <a:ahLst/>
            <a:cxnLst/>
            <a:rect l="l" t="t" r="r" b="b"/>
            <a:pathLst>
              <a:path w="1106028" h="1487323">
                <a:moveTo>
                  <a:pt x="0" y="0"/>
                </a:moveTo>
                <a:lnTo>
                  <a:pt x="1106028" y="0"/>
                </a:lnTo>
                <a:lnTo>
                  <a:pt x="1106028" y="1487323"/>
                </a:lnTo>
                <a:lnTo>
                  <a:pt x="0" y="14873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396125">
            <a:off x="693725" y="7703290"/>
            <a:ext cx="1099408" cy="1099408"/>
          </a:xfrm>
          <a:custGeom>
            <a:avLst/>
            <a:gdLst/>
            <a:ahLst/>
            <a:cxnLst/>
            <a:rect l="l" t="t" r="r" b="b"/>
            <a:pathLst>
              <a:path w="1099408" h="1099408">
                <a:moveTo>
                  <a:pt x="0" y="0"/>
                </a:moveTo>
                <a:lnTo>
                  <a:pt x="1099408" y="0"/>
                </a:lnTo>
                <a:lnTo>
                  <a:pt x="1099408" y="1099408"/>
                </a:lnTo>
                <a:lnTo>
                  <a:pt x="0" y="10994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387383" y="7191670"/>
            <a:ext cx="2772309" cy="2066630"/>
          </a:xfrm>
          <a:custGeom>
            <a:avLst/>
            <a:gdLst/>
            <a:ahLst/>
            <a:cxnLst/>
            <a:rect l="l" t="t" r="r" b="b"/>
            <a:pathLst>
              <a:path w="2772309" h="2066630">
                <a:moveTo>
                  <a:pt x="0" y="0"/>
                </a:moveTo>
                <a:lnTo>
                  <a:pt x="2772310" y="0"/>
                </a:lnTo>
                <a:lnTo>
                  <a:pt x="2772310" y="2066630"/>
                </a:lnTo>
                <a:lnTo>
                  <a:pt x="0" y="2066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3301521" y="3457575"/>
            <a:ext cx="858172" cy="1049428"/>
          </a:xfrm>
          <a:custGeom>
            <a:avLst/>
            <a:gdLst/>
            <a:ahLst/>
            <a:cxnLst/>
            <a:rect l="l" t="t" r="r" b="b"/>
            <a:pathLst>
              <a:path w="858172" h="1049428">
                <a:moveTo>
                  <a:pt x="0" y="0"/>
                </a:moveTo>
                <a:lnTo>
                  <a:pt x="858172" y="0"/>
                </a:lnTo>
                <a:lnTo>
                  <a:pt x="858172" y="1049428"/>
                </a:lnTo>
                <a:lnTo>
                  <a:pt x="0" y="1049428"/>
                </a:lnTo>
                <a:lnTo>
                  <a:pt x="0" y="0"/>
                </a:lnTo>
                <a:close/>
              </a:path>
            </a:pathLst>
          </a:custGeom>
          <a:blipFill>
            <a:blip r:embed="rId14">
              <a:extLst>
                <a:ext uri="{96DAC541-7B7A-43D3-8B79-37D633B846F1}">
                  <asvg:svgBlip xmlns:asvg="http://schemas.microsoft.com/office/drawing/2016/SVG/main" xmlns="" r:embed="rId15"/>
                </a:ext>
              </a:extLst>
            </a:blip>
            <a:stretch>
              <a:fillRect r="-188040" b="-126123"/>
            </a:stretch>
          </a:blipFill>
        </p:spPr>
      </p:sp>
      <p:sp>
        <p:nvSpPr>
          <p:cNvPr id="9" name="Freeform 9"/>
          <p:cNvSpPr/>
          <p:nvPr/>
        </p:nvSpPr>
        <p:spPr>
          <a:xfrm rot="-2182172">
            <a:off x="14014544" y="6179207"/>
            <a:ext cx="852429" cy="841698"/>
          </a:xfrm>
          <a:custGeom>
            <a:avLst/>
            <a:gdLst/>
            <a:ahLst/>
            <a:cxnLst/>
            <a:rect l="l" t="t" r="r" b="b"/>
            <a:pathLst>
              <a:path w="852429" h="841698">
                <a:moveTo>
                  <a:pt x="0" y="0"/>
                </a:moveTo>
                <a:lnTo>
                  <a:pt x="852430" y="0"/>
                </a:lnTo>
                <a:lnTo>
                  <a:pt x="852430" y="841699"/>
                </a:lnTo>
                <a:lnTo>
                  <a:pt x="0" y="841699"/>
                </a:lnTo>
                <a:lnTo>
                  <a:pt x="0" y="0"/>
                </a:lnTo>
                <a:close/>
              </a:path>
            </a:pathLst>
          </a:custGeom>
          <a:blipFill>
            <a:blip r:embed="rId14">
              <a:extLst>
                <a:ext uri="{96DAC541-7B7A-43D3-8B79-37D633B846F1}">
                  <asvg:svgBlip xmlns:asvg="http://schemas.microsoft.com/office/drawing/2016/SVG/main" xmlns="" r:embed="rId15"/>
                </a:ext>
              </a:extLst>
            </a:blip>
            <a:stretch>
              <a:fillRect l="-58032" t="-53645"/>
            </a:stretch>
          </a:blipFill>
        </p:spPr>
      </p:sp>
      <p:sp>
        <p:nvSpPr>
          <p:cNvPr id="10" name="Freeform 10"/>
          <p:cNvSpPr/>
          <p:nvPr/>
        </p:nvSpPr>
        <p:spPr>
          <a:xfrm>
            <a:off x="4584977" y="8224985"/>
            <a:ext cx="1033315" cy="1033315"/>
          </a:xfrm>
          <a:custGeom>
            <a:avLst/>
            <a:gdLst/>
            <a:ahLst/>
            <a:cxnLst/>
            <a:rect l="l" t="t" r="r" b="b"/>
            <a:pathLst>
              <a:path w="1033315" h="1033315">
                <a:moveTo>
                  <a:pt x="0" y="0"/>
                </a:moveTo>
                <a:lnTo>
                  <a:pt x="1033315" y="0"/>
                </a:lnTo>
                <a:lnTo>
                  <a:pt x="1033315" y="1033315"/>
                </a:lnTo>
                <a:lnTo>
                  <a:pt x="0" y="10333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888436">
            <a:off x="2396915" y="872714"/>
            <a:ext cx="1778716" cy="1903296"/>
          </a:xfrm>
          <a:custGeom>
            <a:avLst/>
            <a:gdLst/>
            <a:ahLst/>
            <a:cxnLst/>
            <a:rect l="l" t="t" r="r" b="b"/>
            <a:pathLst>
              <a:path w="1778716" h="1903296">
                <a:moveTo>
                  <a:pt x="0" y="0"/>
                </a:moveTo>
                <a:lnTo>
                  <a:pt x="1778716" y="0"/>
                </a:lnTo>
                <a:lnTo>
                  <a:pt x="1778716" y="1903296"/>
                </a:lnTo>
                <a:lnTo>
                  <a:pt x="0" y="190329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844092">
            <a:off x="-952105" y="3360166"/>
            <a:ext cx="2946769" cy="2727101"/>
          </a:xfrm>
          <a:custGeom>
            <a:avLst/>
            <a:gdLst/>
            <a:ahLst/>
            <a:cxnLst/>
            <a:rect l="l" t="t" r="r" b="b"/>
            <a:pathLst>
              <a:path w="2946769" h="2727101">
                <a:moveTo>
                  <a:pt x="0" y="0"/>
                </a:moveTo>
                <a:lnTo>
                  <a:pt x="2946769" y="0"/>
                </a:lnTo>
                <a:lnTo>
                  <a:pt x="2946769" y="2727101"/>
                </a:lnTo>
                <a:lnTo>
                  <a:pt x="0" y="272710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rot="-607908">
            <a:off x="4979844" y="-598117"/>
            <a:ext cx="2763456" cy="1582706"/>
          </a:xfrm>
          <a:custGeom>
            <a:avLst/>
            <a:gdLst/>
            <a:ahLst/>
            <a:cxnLst/>
            <a:rect l="l" t="t" r="r" b="b"/>
            <a:pathLst>
              <a:path w="2763456" h="1582706">
                <a:moveTo>
                  <a:pt x="0" y="0"/>
                </a:moveTo>
                <a:lnTo>
                  <a:pt x="2763455" y="0"/>
                </a:lnTo>
                <a:lnTo>
                  <a:pt x="2763455" y="1582706"/>
                </a:lnTo>
                <a:lnTo>
                  <a:pt x="0" y="158270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4" name="Freeform 14"/>
          <p:cNvSpPr/>
          <p:nvPr/>
        </p:nvSpPr>
        <p:spPr>
          <a:xfrm>
            <a:off x="-1797681" y="740640"/>
            <a:ext cx="3595361" cy="516425"/>
          </a:xfrm>
          <a:custGeom>
            <a:avLst/>
            <a:gdLst/>
            <a:ahLst/>
            <a:cxnLst/>
            <a:rect l="l" t="t" r="r" b="b"/>
            <a:pathLst>
              <a:path w="3595361" h="516425">
                <a:moveTo>
                  <a:pt x="0" y="0"/>
                </a:moveTo>
                <a:lnTo>
                  <a:pt x="3595362" y="0"/>
                </a:lnTo>
                <a:lnTo>
                  <a:pt x="3595362" y="516425"/>
                </a:lnTo>
                <a:lnTo>
                  <a:pt x="0" y="51642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5" name="Freeform 15"/>
          <p:cNvSpPr/>
          <p:nvPr/>
        </p:nvSpPr>
        <p:spPr>
          <a:xfrm rot="1890535">
            <a:off x="15827763" y="4767750"/>
            <a:ext cx="1994956" cy="1204228"/>
          </a:xfrm>
          <a:custGeom>
            <a:avLst/>
            <a:gdLst/>
            <a:ahLst/>
            <a:cxnLst/>
            <a:rect l="l" t="t" r="r" b="b"/>
            <a:pathLst>
              <a:path w="1994956" h="1204228">
                <a:moveTo>
                  <a:pt x="0" y="0"/>
                </a:moveTo>
                <a:lnTo>
                  <a:pt x="1994956" y="0"/>
                </a:lnTo>
                <a:lnTo>
                  <a:pt x="1994956" y="1204228"/>
                </a:lnTo>
                <a:lnTo>
                  <a:pt x="0" y="12042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6" name="Freeform 16"/>
          <p:cNvSpPr/>
          <p:nvPr/>
        </p:nvSpPr>
        <p:spPr>
          <a:xfrm rot="-10037750">
            <a:off x="10990923" y="-485362"/>
            <a:ext cx="1727910" cy="1357195"/>
          </a:xfrm>
          <a:custGeom>
            <a:avLst/>
            <a:gdLst/>
            <a:ahLst/>
            <a:cxnLst/>
            <a:rect l="l" t="t" r="r" b="b"/>
            <a:pathLst>
              <a:path w="1727910" h="1357195">
                <a:moveTo>
                  <a:pt x="0" y="0"/>
                </a:moveTo>
                <a:lnTo>
                  <a:pt x="1727911" y="0"/>
                </a:lnTo>
                <a:lnTo>
                  <a:pt x="1727911" y="1357195"/>
                </a:lnTo>
                <a:lnTo>
                  <a:pt x="0" y="135719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17" name="Freeform 17"/>
          <p:cNvSpPr/>
          <p:nvPr/>
        </p:nvSpPr>
        <p:spPr>
          <a:xfrm>
            <a:off x="6794078" y="9258300"/>
            <a:ext cx="1796908" cy="588079"/>
          </a:xfrm>
          <a:custGeom>
            <a:avLst/>
            <a:gdLst/>
            <a:ahLst/>
            <a:cxnLst/>
            <a:rect l="l" t="t" r="r" b="b"/>
            <a:pathLst>
              <a:path w="1796908" h="588079">
                <a:moveTo>
                  <a:pt x="0" y="0"/>
                </a:moveTo>
                <a:lnTo>
                  <a:pt x="1796908" y="0"/>
                </a:lnTo>
                <a:lnTo>
                  <a:pt x="1796908" y="588079"/>
                </a:lnTo>
                <a:lnTo>
                  <a:pt x="0" y="58807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9" name="TextBox 30"/>
          <p:cNvSpPr txBox="1"/>
          <p:nvPr/>
        </p:nvSpPr>
        <p:spPr>
          <a:xfrm>
            <a:off x="4735238" y="1971994"/>
            <a:ext cx="9144000" cy="1227324"/>
          </a:xfrm>
          <a:prstGeom prst="rect">
            <a:avLst/>
          </a:prstGeom>
        </p:spPr>
        <p:txBody>
          <a:bodyPr lIns="0" tIns="0" rIns="0" bIns="0" rtlCol="0" anchor="t">
            <a:spAutoFit/>
          </a:bodyPr>
          <a:lstStyle/>
          <a:p>
            <a:pPr algn="ctr">
              <a:lnSpc>
                <a:spcPts val="10500"/>
              </a:lnSpc>
            </a:pPr>
            <a:r>
              <a:rPr lang="en-US" sz="7500" dirty="0" err="1">
                <a:solidFill>
                  <a:srgbClr val="FF0000"/>
                </a:solidFill>
                <a:latin typeface="Arial" panose="020B0604020202020204" pitchFamily="34" charset="0"/>
                <a:ea typeface="Bryndan Write"/>
                <a:cs typeface="Arial" panose="020B0604020202020204" pitchFamily="34" charset="0"/>
                <a:sym typeface="Bryndan Write"/>
              </a:rPr>
              <a:t>Phát</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triển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ngôn</a:t>
            </a:r>
            <a:r>
              <a:rPr lang="en-US" sz="7500" dirty="0">
                <a:solidFill>
                  <a:srgbClr val="FF0000"/>
                </a:solidFill>
                <a:latin typeface="Arial" panose="020B0604020202020204" pitchFamily="34" charset="0"/>
                <a:ea typeface="Bryndan Write"/>
                <a:cs typeface="Arial" panose="020B0604020202020204" pitchFamily="34" charset="0"/>
                <a:sym typeface="Bryndan Write"/>
              </a:rPr>
              <a:t> </a:t>
            </a:r>
            <a:r>
              <a:rPr lang="en-US" sz="7500" dirty="0" err="1">
                <a:solidFill>
                  <a:srgbClr val="FF0000"/>
                </a:solidFill>
                <a:latin typeface="Arial" panose="020B0604020202020204" pitchFamily="34" charset="0"/>
                <a:ea typeface="Bryndan Write"/>
                <a:cs typeface="Arial" panose="020B0604020202020204" pitchFamily="34" charset="0"/>
                <a:sym typeface="Bryndan Write"/>
              </a:rPr>
              <a:t>ngữ</a:t>
            </a:r>
            <a:endParaRPr lang="en-US" sz="7500" dirty="0">
              <a:solidFill>
                <a:srgbClr val="FF0000"/>
              </a:solidFill>
              <a:latin typeface="Arial" panose="020B0604020202020204" pitchFamily="34" charset="0"/>
              <a:ea typeface="Bryndan Write"/>
              <a:cs typeface="Arial" panose="020B0604020202020204" pitchFamily="34" charset="0"/>
              <a:sym typeface="Bryndan Write"/>
            </a:endParaRPr>
          </a:p>
        </p:txBody>
      </p:sp>
      <p:sp>
        <p:nvSpPr>
          <p:cNvPr id="20" name="TextBox 19"/>
          <p:cNvSpPr txBox="1"/>
          <p:nvPr/>
        </p:nvSpPr>
        <p:spPr>
          <a:xfrm>
            <a:off x="3957831" y="4414474"/>
            <a:ext cx="11388998" cy="2862322"/>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Trẻ hiểu và thực  hiện  được  2- 3  yêu  cầu  liên  tiếp</a:t>
            </a:r>
            <a:endParaRPr lang="en-US" sz="3000" dirty="0">
              <a:latin typeface="Times New Roman" panose="02020603050405020304" pitchFamily="18" charset="0"/>
              <a:cs typeface="Times New Roman" panose="02020603050405020304" pitchFamily="18" charset="0"/>
            </a:endParaRP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Trẻ</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kể</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lại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sự</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việc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theo</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tự</a:t>
            </a:r>
            <a:r>
              <a:rPr lang="en-ID" sz="3000" dirty="0">
                <a:latin typeface="Times New Roman" panose="02020603050405020304" pitchFamily="18" charset="0"/>
                <a:cs typeface="Times New Roman" panose="02020603050405020304" pitchFamily="18" charset="0"/>
              </a:rPr>
              <a:t> </a:t>
            </a: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Trẻ</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bày</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tỏ</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tình</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cảm</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cầu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và</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hiểu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biết</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của</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bản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thân</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bằng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loại</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câu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khác</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nhau</a:t>
            </a:r>
            <a:endParaRPr lang="en-ID" sz="3000" dirty="0">
              <a:latin typeface="Times New Roman" panose="02020603050405020304" pitchFamily="18" charset="0"/>
              <a:cs typeface="Times New Roman" panose="02020603050405020304" pitchFamily="18" charset="0"/>
            </a:endParaRPr>
          </a:p>
          <a:p>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Trẻ</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sử</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dụng</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kí</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hiệu</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để</a:t>
            </a:r>
            <a:r>
              <a:rPr lang="en-ID" sz="3000" dirty="0">
                <a:latin typeface="Times New Roman" panose="02020603050405020304" pitchFamily="18" charset="0"/>
                <a:cs typeface="Times New Roman" panose="02020603050405020304" pitchFamily="18" charset="0"/>
              </a:rPr>
              <a:t> "</a:t>
            </a:r>
            <a:r>
              <a:rPr lang="en-ID" sz="3000" dirty="0" err="1">
                <a:latin typeface="Times New Roman" panose="02020603050405020304" pitchFamily="18" charset="0"/>
                <a:cs typeface="Times New Roman" panose="02020603050405020304" pitchFamily="18" charset="0"/>
              </a:rPr>
              <a:t>viết</a:t>
            </a:r>
            <a:r>
              <a:rPr lang="en-ID" sz="3000" dirty="0">
                <a:latin typeface="Times New Roman" panose="02020603050405020304" pitchFamily="18" charset="0"/>
                <a:cs typeface="Times New Roman" panose="02020603050405020304" pitchFamily="18" charset="0"/>
              </a:rPr>
              <a:t>"</a:t>
            </a:r>
          </a:p>
          <a:p>
            <a:endParaRPr lang="vi-VN" sz="3000" dirty="0">
              <a:latin typeface="Times New Roman" panose="02020603050405020304" pitchFamily="18" charset="0"/>
              <a:cs typeface="Times New Roman" panose="02020603050405020304" pitchFamily="18" charset="0"/>
            </a:endParaRPr>
          </a:p>
        </p:txBody>
      </p:sp>
      <p:sp>
        <p:nvSpPr>
          <p:cNvPr id="21" name="TextBox 28"/>
          <p:cNvSpPr txBox="1"/>
          <p:nvPr/>
        </p:nvSpPr>
        <p:spPr>
          <a:xfrm>
            <a:off x="521279" y="2930764"/>
            <a:ext cx="10143844" cy="1197700"/>
          </a:xfrm>
          <a:prstGeom prst="rect">
            <a:avLst/>
          </a:prstGeom>
        </p:spPr>
        <p:txBody>
          <a:bodyPr lIns="0" tIns="0" rIns="0" bIns="0" rtlCol="0" anchor="t">
            <a:spAutoFit/>
          </a:bodyPr>
          <a:lstStyle/>
          <a:p>
            <a:pPr algn="ctr">
              <a:lnSpc>
                <a:spcPts val="10500"/>
              </a:lnSpc>
            </a:pPr>
            <a:r>
              <a:rPr lang="en-US" sz="5000" dirty="0" err="1">
                <a:solidFill>
                  <a:srgbClr val="FF0000"/>
                </a:solidFill>
                <a:latin typeface="Hatter"/>
                <a:ea typeface="Hatter"/>
                <a:cs typeface="Hatter"/>
                <a:sym typeface="Hatter"/>
              </a:rPr>
              <a:t>Mục</a:t>
            </a:r>
            <a:r>
              <a:rPr lang="en-US" sz="5000" dirty="0">
                <a:solidFill>
                  <a:srgbClr val="FF0000"/>
                </a:solidFill>
                <a:latin typeface="Hatter"/>
                <a:ea typeface="Hatter"/>
                <a:cs typeface="Hatter"/>
                <a:sym typeface="Hatter"/>
              </a:rPr>
              <a:t> </a:t>
            </a:r>
            <a:r>
              <a:rPr lang="en-US" sz="5000" dirty="0" err="1">
                <a:solidFill>
                  <a:srgbClr val="FF0000"/>
                </a:solidFill>
                <a:latin typeface="Hatter"/>
                <a:ea typeface="Hatter"/>
                <a:cs typeface="Hatter"/>
                <a:sym typeface="Hatter"/>
              </a:rPr>
              <a:t>tiêu</a:t>
            </a:r>
            <a:endParaRPr lang="en-US" sz="5000" dirty="0">
              <a:solidFill>
                <a:srgbClr val="FF0000"/>
              </a:solidFill>
              <a:latin typeface="Hatter"/>
              <a:ea typeface="Hatter"/>
              <a:cs typeface="Hatter"/>
              <a:sym typeface="Hatter"/>
            </a:endParaRPr>
          </a:p>
        </p:txBody>
      </p:sp>
    </p:spTree>
    <p:extLst>
      <p:ext uri="{BB962C8B-B14F-4D97-AF65-F5344CB8AC3E}">
        <p14:creationId xmlns:p14="http://schemas.microsoft.com/office/powerpoint/2010/main" val="1121176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768</TotalTime>
  <Words>1453</Words>
  <Application>Microsoft Office PowerPoint</Application>
  <PresentationFormat>Custom</PresentationFormat>
  <Paragraphs>144</Paragraphs>
  <Slides>19</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DejaVu Serif Bold</vt:lpstr>
      <vt:lpstr>Cabin</vt:lpstr>
      <vt:lpstr>Arab Times</vt:lpstr>
      <vt:lpstr>Wingdings</vt:lpstr>
      <vt:lpstr>Cabin Bold</vt:lpstr>
      <vt:lpstr>Noto Sans Bold</vt:lpstr>
      <vt:lpstr>Harrington</vt:lpstr>
      <vt:lpstr>Hatter</vt:lpstr>
      <vt:lpstr>Calibri</vt:lpstr>
      <vt:lpstr>Bryndan Write</vt:lpstr>
      <vt:lpstr>Crystal</vt:lpstr>
      <vt:lpstr>Times New Roman</vt:lpstr>
      <vt:lpstr>Verdana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Presentation</dc:title>
  <dc:creator>Admin</dc:creator>
  <cp:lastModifiedBy>Windows User</cp:lastModifiedBy>
  <cp:revision>27</cp:revision>
  <dcterms:created xsi:type="dcterms:W3CDTF">2006-08-16T00:00:00Z</dcterms:created>
  <dcterms:modified xsi:type="dcterms:W3CDTF">2025-04-20T23:52:36Z</dcterms:modified>
  <dc:identifier>DAGaHLUPdF0</dc:identifier>
</cp:coreProperties>
</file>