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4" r:id="rId2"/>
    <p:sldId id="276" r:id="rId3"/>
    <p:sldId id="275" r:id="rId4"/>
    <p:sldId id="260" r:id="rId5"/>
  </p:sldIdLst>
  <p:sldSz cx="10693400" cy="7556500"/>
  <p:notesSz cx="6858000" cy="9144000"/>
  <p:embeddedFontLst>
    <p:embeddedFont>
      <p:font typeface="Snap ITC" panose="04040A07060A02020202" pitchFamily="82" charset="0"/>
      <p:regular r:id="rId6"/>
    </p:embeddedFont>
    <p:embeddedFont>
      <p:font typeface="Tahoma" panose="020B0604030504040204" pitchFamily="34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80" d="100"/>
          <a:sy n="80" d="100"/>
        </p:scale>
        <p:origin x="780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7">
            <a:extLst>
              <a:ext uri="{FF2B5EF4-FFF2-40B4-BE49-F238E27FC236}">
                <a16:creationId xmlns:a16="http://schemas.microsoft.com/office/drawing/2014/main" id="{D9AE99C1-9677-AB03-FD77-C41B231C779B}"/>
              </a:ext>
            </a:extLst>
          </p:cNvPr>
          <p:cNvGrpSpPr/>
          <p:nvPr/>
        </p:nvGrpSpPr>
        <p:grpSpPr>
          <a:xfrm>
            <a:off x="1568507" y="1523621"/>
            <a:ext cx="3472971" cy="3825619"/>
            <a:chOff x="0" y="0"/>
            <a:chExt cx="812800" cy="1467535"/>
          </a:xfrm>
          <a:solidFill>
            <a:schemeClr val="bg1"/>
          </a:solidFill>
        </p:grpSpPr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AA1F4087-0263-7ADC-B625-C64FC7BDDE0C}"/>
                </a:ext>
              </a:extLst>
            </p:cNvPr>
            <p:cNvSpPr/>
            <p:nvPr/>
          </p:nvSpPr>
          <p:spPr>
            <a:xfrm>
              <a:off x="0" y="0"/>
              <a:ext cx="812800" cy="1467535"/>
            </a:xfrm>
            <a:custGeom>
              <a:avLst/>
              <a:gdLst/>
              <a:ahLst/>
              <a:cxnLst/>
              <a:rect l="l" t="t" r="r" b="b"/>
              <a:pathLst>
                <a:path w="812800" h="1467535">
                  <a:moveTo>
                    <a:pt x="93065" y="0"/>
                  </a:moveTo>
                  <a:lnTo>
                    <a:pt x="719735" y="0"/>
                  </a:lnTo>
                  <a:cubicBezTo>
                    <a:pt x="744417" y="0"/>
                    <a:pt x="768089" y="9805"/>
                    <a:pt x="785542" y="27258"/>
                  </a:cubicBezTo>
                  <a:cubicBezTo>
                    <a:pt x="802995" y="44711"/>
                    <a:pt x="812800" y="68383"/>
                    <a:pt x="812800" y="93065"/>
                  </a:cubicBezTo>
                  <a:lnTo>
                    <a:pt x="812800" y="1374469"/>
                  </a:lnTo>
                  <a:cubicBezTo>
                    <a:pt x="812800" y="1425868"/>
                    <a:pt x="771133" y="1467535"/>
                    <a:pt x="719735" y="1467535"/>
                  </a:cubicBezTo>
                  <a:lnTo>
                    <a:pt x="93065" y="1467535"/>
                  </a:lnTo>
                  <a:cubicBezTo>
                    <a:pt x="68383" y="1467535"/>
                    <a:pt x="44711" y="1457730"/>
                    <a:pt x="27258" y="1440276"/>
                  </a:cubicBezTo>
                  <a:cubicBezTo>
                    <a:pt x="9805" y="1422823"/>
                    <a:pt x="0" y="1399152"/>
                    <a:pt x="0" y="1374469"/>
                  </a:cubicBezTo>
                  <a:lnTo>
                    <a:pt x="0" y="93065"/>
                  </a:lnTo>
                  <a:cubicBezTo>
                    <a:pt x="0" y="68383"/>
                    <a:pt x="9805" y="44711"/>
                    <a:pt x="27258" y="27258"/>
                  </a:cubicBezTo>
                  <a:cubicBezTo>
                    <a:pt x="44711" y="9805"/>
                    <a:pt x="68383" y="0"/>
                    <a:pt x="93065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id="{5C76E58B-8501-CB68-5976-31B8BF5C3DEC}"/>
                </a:ext>
              </a:extLst>
            </p:cNvPr>
            <p:cNvSpPr txBox="1"/>
            <p:nvPr/>
          </p:nvSpPr>
          <p:spPr>
            <a:xfrm>
              <a:off x="0" y="-28575"/>
              <a:ext cx="812800" cy="149611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7" name="Group 30">
            <a:extLst>
              <a:ext uri="{FF2B5EF4-FFF2-40B4-BE49-F238E27FC236}">
                <a16:creationId xmlns:a16="http://schemas.microsoft.com/office/drawing/2014/main" id="{DDA0E844-EDE9-468E-E1A6-A6512F8E4D72}"/>
              </a:ext>
            </a:extLst>
          </p:cNvPr>
          <p:cNvGrpSpPr/>
          <p:nvPr/>
        </p:nvGrpSpPr>
        <p:grpSpPr>
          <a:xfrm>
            <a:off x="5186239" y="1503028"/>
            <a:ext cx="3719052" cy="3697264"/>
            <a:chOff x="0" y="0"/>
            <a:chExt cx="812800" cy="1467535"/>
          </a:xfrm>
          <a:solidFill>
            <a:schemeClr val="bg1"/>
          </a:solidFill>
        </p:grpSpPr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F5A59CB6-D24E-9173-BE01-DAA068F06439}"/>
                </a:ext>
              </a:extLst>
            </p:cNvPr>
            <p:cNvSpPr/>
            <p:nvPr/>
          </p:nvSpPr>
          <p:spPr>
            <a:xfrm>
              <a:off x="0" y="0"/>
              <a:ext cx="812800" cy="1467535"/>
            </a:xfrm>
            <a:custGeom>
              <a:avLst/>
              <a:gdLst/>
              <a:ahLst/>
              <a:cxnLst/>
              <a:rect l="l" t="t" r="r" b="b"/>
              <a:pathLst>
                <a:path w="812800" h="1467535">
                  <a:moveTo>
                    <a:pt x="93065" y="0"/>
                  </a:moveTo>
                  <a:lnTo>
                    <a:pt x="719735" y="0"/>
                  </a:lnTo>
                  <a:cubicBezTo>
                    <a:pt x="744417" y="0"/>
                    <a:pt x="768089" y="9805"/>
                    <a:pt x="785542" y="27258"/>
                  </a:cubicBezTo>
                  <a:cubicBezTo>
                    <a:pt x="802995" y="44711"/>
                    <a:pt x="812800" y="68383"/>
                    <a:pt x="812800" y="93065"/>
                  </a:cubicBezTo>
                  <a:lnTo>
                    <a:pt x="812800" y="1374469"/>
                  </a:lnTo>
                  <a:cubicBezTo>
                    <a:pt x="812800" y="1425868"/>
                    <a:pt x="771133" y="1467535"/>
                    <a:pt x="719735" y="1467535"/>
                  </a:cubicBezTo>
                  <a:lnTo>
                    <a:pt x="93065" y="1467535"/>
                  </a:lnTo>
                  <a:cubicBezTo>
                    <a:pt x="68383" y="1467535"/>
                    <a:pt x="44711" y="1457730"/>
                    <a:pt x="27258" y="1440276"/>
                  </a:cubicBezTo>
                  <a:cubicBezTo>
                    <a:pt x="9805" y="1422823"/>
                    <a:pt x="0" y="1399152"/>
                    <a:pt x="0" y="1374469"/>
                  </a:cubicBezTo>
                  <a:lnTo>
                    <a:pt x="0" y="93065"/>
                  </a:lnTo>
                  <a:cubicBezTo>
                    <a:pt x="0" y="68383"/>
                    <a:pt x="9805" y="44711"/>
                    <a:pt x="27258" y="27258"/>
                  </a:cubicBezTo>
                  <a:cubicBezTo>
                    <a:pt x="44711" y="9805"/>
                    <a:pt x="68383" y="0"/>
                    <a:pt x="93065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32">
              <a:extLst>
                <a:ext uri="{FF2B5EF4-FFF2-40B4-BE49-F238E27FC236}">
                  <a16:creationId xmlns:a16="http://schemas.microsoft.com/office/drawing/2014/main" id="{9E40BE6D-6500-F3FD-F13E-DB1E16FB20FD}"/>
                </a:ext>
              </a:extLst>
            </p:cNvPr>
            <p:cNvSpPr txBox="1"/>
            <p:nvPr/>
          </p:nvSpPr>
          <p:spPr>
            <a:xfrm>
              <a:off x="0" y="-28575"/>
              <a:ext cx="812800" cy="149611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0" name="Freeform 33">
            <a:extLst>
              <a:ext uri="{FF2B5EF4-FFF2-40B4-BE49-F238E27FC236}">
                <a16:creationId xmlns:a16="http://schemas.microsoft.com/office/drawing/2014/main" id="{B2D2C647-C8EA-E579-F891-E6595777BC59}"/>
              </a:ext>
            </a:extLst>
          </p:cNvPr>
          <p:cNvSpPr/>
          <p:nvPr/>
        </p:nvSpPr>
        <p:spPr>
          <a:xfrm>
            <a:off x="-141971" y="4881839"/>
            <a:ext cx="10975942" cy="2733311"/>
          </a:xfrm>
          <a:custGeom>
            <a:avLst/>
            <a:gdLst/>
            <a:ahLst/>
            <a:cxnLst/>
            <a:rect l="l" t="t" r="r" b="b"/>
            <a:pathLst>
              <a:path w="10975942" h="4056885">
                <a:moveTo>
                  <a:pt x="0" y="0"/>
                </a:moveTo>
                <a:lnTo>
                  <a:pt x="10975942" y="0"/>
                </a:lnTo>
                <a:lnTo>
                  <a:pt x="10975942" y="4056885"/>
                </a:lnTo>
                <a:lnTo>
                  <a:pt x="0" y="40568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20" t="-59402" r="-1120" b="-20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40">
            <a:extLst>
              <a:ext uri="{FF2B5EF4-FFF2-40B4-BE49-F238E27FC236}">
                <a16:creationId xmlns:a16="http://schemas.microsoft.com/office/drawing/2014/main" id="{715EA23E-D2F8-5EA7-8423-6551ECEB8261}"/>
              </a:ext>
            </a:extLst>
          </p:cNvPr>
          <p:cNvSpPr txBox="1"/>
          <p:nvPr/>
        </p:nvSpPr>
        <p:spPr>
          <a:xfrm>
            <a:off x="1993900" y="-83431"/>
            <a:ext cx="6595488" cy="7624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66"/>
              </a:lnSpc>
            </a:pPr>
            <a:r>
              <a:rPr lang="en-US" sz="2800" dirty="0">
                <a:solidFill>
                  <a:srgbClr val="FF0000"/>
                </a:solidFill>
                <a:latin typeface="Snap ITC" panose="04040A07060A02020202" pitchFamily="82" charset="0"/>
                <a:ea typeface="Sniglet"/>
                <a:cs typeface="Sniglet"/>
                <a:sym typeface="Sniglet"/>
              </a:rPr>
              <a:t>THỰC ĐƠN MẪU GIÁO TUẦN 1/9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DF5C82-928C-AED5-2D4E-72DB9636451B}"/>
              </a:ext>
            </a:extLst>
          </p:cNvPr>
          <p:cNvSpPr/>
          <p:nvPr/>
        </p:nvSpPr>
        <p:spPr>
          <a:xfrm>
            <a:off x="5946395" y="453320"/>
            <a:ext cx="1462141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>6</a:t>
            </a:r>
            <a:endParaRPr lang="en-US" sz="88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88B6D4B-B9BC-4664-68A8-1A3D9200507E}"/>
              </a:ext>
            </a:extLst>
          </p:cNvPr>
          <p:cNvSpPr/>
          <p:nvPr/>
        </p:nvSpPr>
        <p:spPr>
          <a:xfrm>
            <a:off x="853935" y="2348386"/>
            <a:ext cx="1483075" cy="2791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679C8DD-6DED-CA91-3473-749DFF27CA24}"/>
              </a:ext>
            </a:extLst>
          </p:cNvPr>
          <p:cNvGrpSpPr/>
          <p:nvPr/>
        </p:nvGrpSpPr>
        <p:grpSpPr>
          <a:xfrm>
            <a:off x="1634929" y="307411"/>
            <a:ext cx="3595829" cy="2757480"/>
            <a:chOff x="5308333" y="1075777"/>
            <a:chExt cx="3595829" cy="2757480"/>
          </a:xfrm>
        </p:grpSpPr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FEDB9F8B-43D5-3111-13BE-68525C2CD46F}"/>
                </a:ext>
              </a:extLst>
            </p:cNvPr>
            <p:cNvSpPr txBox="1"/>
            <p:nvPr/>
          </p:nvSpPr>
          <p:spPr>
            <a:xfrm>
              <a:off x="6331067" y="1483994"/>
              <a:ext cx="1746952" cy="494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C5F9A35-95CA-3B44-DE1F-DAC1DF17FFFF}"/>
                </a:ext>
              </a:extLst>
            </p:cNvPr>
            <p:cNvSpPr/>
            <p:nvPr/>
          </p:nvSpPr>
          <p:spPr>
            <a:xfrm>
              <a:off x="6572221" y="1075777"/>
              <a:ext cx="1162498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800" b="1" spc="50" dirty="0">
                  <a:ln w="9525" cmpd="sng">
                    <a:solidFill>
                      <a:schemeClr val="tx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Snap ITC" panose="04040A07060A02020202" pitchFamily="82" charset="0"/>
                </a:rPr>
                <a:t>5</a:t>
              </a:r>
              <a:endParaRPr lang="en-US" sz="88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nap ITC" panose="04040A07060A02020202" pitchFamily="82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5F428A7-8103-2A7E-0360-644901310A8B}"/>
                </a:ext>
              </a:extLst>
            </p:cNvPr>
            <p:cNvSpPr txBox="1"/>
            <p:nvPr/>
          </p:nvSpPr>
          <p:spPr>
            <a:xfrm>
              <a:off x="5308333" y="2858888"/>
              <a:ext cx="3595829" cy="974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SÁNG: </a:t>
              </a:r>
              <a:r>
                <a:rPr lang="en-US" sz="16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BÁNH BÔNG LAN HOÀNG NGỌC, BÁNH FLANE ÁNH HỒNG 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SỮA SKOOLMILK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2B6B605D-49C0-4D1E-6616-3CE8FB78F31B}"/>
              </a:ext>
            </a:extLst>
          </p:cNvPr>
          <p:cNvSpPr txBox="1"/>
          <p:nvPr/>
        </p:nvSpPr>
        <p:spPr>
          <a:xfrm>
            <a:off x="5275278" y="1912719"/>
            <a:ext cx="356913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CHÁO THỊT YAOURT TÀI TÀI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SỮA </a:t>
            </a: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SKOOLMILK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1C566B3-846A-78B4-E33A-B17ABBA35B0D}"/>
              </a:ext>
            </a:extLst>
          </p:cNvPr>
          <p:cNvSpPr txBox="1"/>
          <p:nvPr/>
        </p:nvSpPr>
        <p:spPr>
          <a:xfrm>
            <a:off x="1543514" y="3191771"/>
            <a:ext cx="321394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TRƯA: </a:t>
            </a:r>
            <a:r>
              <a:rPr lang="en-US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CƠM TRẮNG MẶN: GÀ RÔ TI CANH: BÓ XÔI NẤU TÔM TM: CHUỐI CAU - NƯỚC CAM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FBFB7F1-DD13-2007-342D-1C1EA8BAC07F}"/>
              </a:ext>
            </a:extLst>
          </p:cNvPr>
          <p:cNvSpPr txBox="1"/>
          <p:nvPr/>
        </p:nvSpPr>
        <p:spPr>
          <a:xfrm>
            <a:off x="1612900" y="4096622"/>
            <a:ext cx="29990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XẾ: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NUI SAO NẤU THỊT CÀ RỐT SỮA ELLAC MULTI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3FA9692-8731-0546-483E-6EC0D59A3F0E}"/>
              </a:ext>
            </a:extLst>
          </p:cNvPr>
          <p:cNvSpPr txBox="1"/>
          <p:nvPr/>
        </p:nvSpPr>
        <p:spPr>
          <a:xfrm>
            <a:off x="5208729" y="2806521"/>
            <a:ext cx="3635689" cy="144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TRƯA: </a:t>
            </a: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•CƠM: TRẮNG</a:t>
            </a:r>
          </a:p>
          <a:p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•MÓN MẶN: TRỨNG HẤP NẤM RƠM •MÓN CANH: MƯỚP HƯƠNG NẤU THỊT •TRÁNG MIỆNG: THANH LONG- NƯỚC TẮC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3670CE3-99DD-07CE-0642-5231F1DE2E8F}"/>
              </a:ext>
            </a:extLst>
          </p:cNvPr>
          <p:cNvSpPr txBox="1"/>
          <p:nvPr/>
        </p:nvSpPr>
        <p:spPr>
          <a:xfrm>
            <a:off x="5346000" y="4433323"/>
            <a:ext cx="32425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XẾ: </a:t>
            </a: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XẾ: BÚN CÁ- SỮA METACARE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0C327C-1BBE-C484-4AF0-4A33054DA501}"/>
              </a:ext>
            </a:extLst>
          </p:cNvPr>
          <p:cNvSpPr/>
          <p:nvPr/>
        </p:nvSpPr>
        <p:spPr>
          <a:xfrm>
            <a:off x="2867574" y="1419019"/>
            <a:ext cx="1162498" cy="3580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ea typeface="ADLaM Display" panose="020F0502020204030204" pitchFamily="2" charset="0"/>
                <a:cs typeface="Times New Roman" panose="02020603050405020304" pitchFamily="18" charset="0"/>
              </a:rPr>
              <a:t>5/9/2024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69157F-F9A6-7639-E017-BC8BE5EFC893}"/>
              </a:ext>
            </a:extLst>
          </p:cNvPr>
          <p:cNvSpPr/>
          <p:nvPr/>
        </p:nvSpPr>
        <p:spPr>
          <a:xfrm>
            <a:off x="6917154" y="1372577"/>
            <a:ext cx="1162498" cy="3580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ea typeface="ADLaM Display" panose="020F0502020204030204" pitchFamily="2" charset="0"/>
                <a:cs typeface="Times New Roman" panose="02020603050405020304" pitchFamily="18" charset="0"/>
              </a:rPr>
              <a:t>6/9/2024</a:t>
            </a:r>
          </a:p>
        </p:txBody>
      </p:sp>
    </p:spTree>
    <p:extLst>
      <p:ext uri="{BB962C8B-B14F-4D97-AF65-F5344CB8AC3E}">
        <p14:creationId xmlns:p14="http://schemas.microsoft.com/office/powerpoint/2010/main" val="385254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355098EE-EF13-C87E-332B-778C478B76CB}"/>
              </a:ext>
            </a:extLst>
          </p:cNvPr>
          <p:cNvGrpSpPr/>
          <p:nvPr/>
        </p:nvGrpSpPr>
        <p:grpSpPr>
          <a:xfrm>
            <a:off x="650147" y="1568063"/>
            <a:ext cx="1852805" cy="3154175"/>
            <a:chOff x="0" y="0"/>
            <a:chExt cx="812800" cy="1467535"/>
          </a:xfrm>
          <a:solidFill>
            <a:schemeClr val="bg1"/>
          </a:solidFill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1B0C3F6-511D-F538-90EC-6B7B64A21809}"/>
                </a:ext>
              </a:extLst>
            </p:cNvPr>
            <p:cNvSpPr/>
            <p:nvPr/>
          </p:nvSpPr>
          <p:spPr>
            <a:xfrm>
              <a:off x="0" y="0"/>
              <a:ext cx="812800" cy="1467535"/>
            </a:xfrm>
            <a:custGeom>
              <a:avLst/>
              <a:gdLst/>
              <a:ahLst/>
              <a:cxnLst/>
              <a:rect l="l" t="t" r="r" b="b"/>
              <a:pathLst>
                <a:path w="812800" h="1467535">
                  <a:moveTo>
                    <a:pt x="93065" y="0"/>
                  </a:moveTo>
                  <a:lnTo>
                    <a:pt x="719735" y="0"/>
                  </a:lnTo>
                  <a:cubicBezTo>
                    <a:pt x="744417" y="0"/>
                    <a:pt x="768089" y="9805"/>
                    <a:pt x="785542" y="27258"/>
                  </a:cubicBezTo>
                  <a:cubicBezTo>
                    <a:pt x="802995" y="44711"/>
                    <a:pt x="812800" y="68383"/>
                    <a:pt x="812800" y="93065"/>
                  </a:cubicBezTo>
                  <a:lnTo>
                    <a:pt x="812800" y="1374469"/>
                  </a:lnTo>
                  <a:cubicBezTo>
                    <a:pt x="812800" y="1425868"/>
                    <a:pt x="771133" y="1467535"/>
                    <a:pt x="719735" y="1467535"/>
                  </a:cubicBezTo>
                  <a:lnTo>
                    <a:pt x="93065" y="1467535"/>
                  </a:lnTo>
                  <a:cubicBezTo>
                    <a:pt x="68383" y="1467535"/>
                    <a:pt x="44711" y="1457730"/>
                    <a:pt x="27258" y="1440276"/>
                  </a:cubicBezTo>
                  <a:cubicBezTo>
                    <a:pt x="9805" y="1422823"/>
                    <a:pt x="0" y="1399152"/>
                    <a:pt x="0" y="1374469"/>
                  </a:cubicBezTo>
                  <a:lnTo>
                    <a:pt x="0" y="93065"/>
                  </a:lnTo>
                  <a:cubicBezTo>
                    <a:pt x="0" y="68383"/>
                    <a:pt x="9805" y="44711"/>
                    <a:pt x="27258" y="27258"/>
                  </a:cubicBezTo>
                  <a:cubicBezTo>
                    <a:pt x="44711" y="9805"/>
                    <a:pt x="68383" y="0"/>
                    <a:pt x="93065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BA3302C-4805-9DDA-30EB-F4B82EDC283A}"/>
                </a:ext>
              </a:extLst>
            </p:cNvPr>
            <p:cNvSpPr txBox="1"/>
            <p:nvPr/>
          </p:nvSpPr>
          <p:spPr>
            <a:xfrm>
              <a:off x="0" y="-28575"/>
              <a:ext cx="812800" cy="149611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4FA788F2-C540-6A90-FB1C-414A5BB12E05}"/>
              </a:ext>
            </a:extLst>
          </p:cNvPr>
          <p:cNvGrpSpPr/>
          <p:nvPr/>
        </p:nvGrpSpPr>
        <p:grpSpPr>
          <a:xfrm>
            <a:off x="756000" y="1012010"/>
            <a:ext cx="1746952" cy="433062"/>
            <a:chOff x="0" y="0"/>
            <a:chExt cx="812800" cy="20149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4D5DC5D-6168-F5B9-09F0-D3718F7C2EBC}"/>
                </a:ext>
              </a:extLst>
            </p:cNvPr>
            <p:cNvSpPr/>
            <p:nvPr/>
          </p:nvSpPr>
          <p:spPr>
            <a:xfrm>
              <a:off x="0" y="0"/>
              <a:ext cx="812800" cy="201490"/>
            </a:xfrm>
            <a:custGeom>
              <a:avLst/>
              <a:gdLst/>
              <a:ahLst/>
              <a:cxnLst/>
              <a:rect l="l" t="t" r="r" b="b"/>
              <a:pathLst>
                <a:path w="812800" h="201490">
                  <a:moveTo>
                    <a:pt x="66475" y="0"/>
                  </a:moveTo>
                  <a:lnTo>
                    <a:pt x="746325" y="0"/>
                  </a:lnTo>
                  <a:cubicBezTo>
                    <a:pt x="763955" y="0"/>
                    <a:pt x="780863" y="7004"/>
                    <a:pt x="793330" y="19470"/>
                  </a:cubicBezTo>
                  <a:cubicBezTo>
                    <a:pt x="805796" y="31937"/>
                    <a:pt x="812800" y="48845"/>
                    <a:pt x="812800" y="66475"/>
                  </a:cubicBezTo>
                  <a:lnTo>
                    <a:pt x="812800" y="135015"/>
                  </a:lnTo>
                  <a:cubicBezTo>
                    <a:pt x="812800" y="171728"/>
                    <a:pt x="783038" y="201490"/>
                    <a:pt x="746325" y="201490"/>
                  </a:cubicBezTo>
                  <a:lnTo>
                    <a:pt x="66475" y="201490"/>
                  </a:lnTo>
                  <a:cubicBezTo>
                    <a:pt x="48845" y="201490"/>
                    <a:pt x="31937" y="194486"/>
                    <a:pt x="19470" y="182020"/>
                  </a:cubicBezTo>
                  <a:cubicBezTo>
                    <a:pt x="7004" y="169553"/>
                    <a:pt x="0" y="152645"/>
                    <a:pt x="0" y="135015"/>
                  </a:cubicBezTo>
                  <a:lnTo>
                    <a:pt x="0" y="66475"/>
                  </a:lnTo>
                  <a:cubicBezTo>
                    <a:pt x="0" y="48845"/>
                    <a:pt x="7004" y="31937"/>
                    <a:pt x="19470" y="19470"/>
                  </a:cubicBezTo>
                  <a:cubicBezTo>
                    <a:pt x="31937" y="7004"/>
                    <a:pt x="48845" y="0"/>
                    <a:pt x="66475" y="0"/>
                  </a:cubicBezTo>
                  <a:close/>
                </a:path>
              </a:pathLst>
            </a:custGeom>
            <a:solidFill>
              <a:srgbClr val="EBD4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59C03161-9997-E9C8-1A19-F58E14618885}"/>
                </a:ext>
              </a:extLst>
            </p:cNvPr>
            <p:cNvSpPr txBox="1"/>
            <p:nvPr/>
          </p:nvSpPr>
          <p:spPr>
            <a:xfrm>
              <a:off x="0" y="-28575"/>
              <a:ext cx="812800" cy="2300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F99AEB29-43E2-32BA-F11E-D18CBA49A62E}"/>
              </a:ext>
            </a:extLst>
          </p:cNvPr>
          <p:cNvGrpSpPr/>
          <p:nvPr/>
        </p:nvGrpSpPr>
        <p:grpSpPr>
          <a:xfrm>
            <a:off x="2615032" y="1012010"/>
            <a:ext cx="1746952" cy="433062"/>
            <a:chOff x="0" y="0"/>
            <a:chExt cx="812800" cy="20149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1163402-5529-25D9-8FB3-846DFA8C277E}"/>
                </a:ext>
              </a:extLst>
            </p:cNvPr>
            <p:cNvSpPr/>
            <p:nvPr/>
          </p:nvSpPr>
          <p:spPr>
            <a:xfrm>
              <a:off x="0" y="0"/>
              <a:ext cx="812800" cy="201490"/>
            </a:xfrm>
            <a:custGeom>
              <a:avLst/>
              <a:gdLst/>
              <a:ahLst/>
              <a:cxnLst/>
              <a:rect l="l" t="t" r="r" b="b"/>
              <a:pathLst>
                <a:path w="812800" h="201490">
                  <a:moveTo>
                    <a:pt x="66475" y="0"/>
                  </a:moveTo>
                  <a:lnTo>
                    <a:pt x="746325" y="0"/>
                  </a:lnTo>
                  <a:cubicBezTo>
                    <a:pt x="763955" y="0"/>
                    <a:pt x="780863" y="7004"/>
                    <a:pt x="793330" y="19470"/>
                  </a:cubicBezTo>
                  <a:cubicBezTo>
                    <a:pt x="805796" y="31937"/>
                    <a:pt x="812800" y="48845"/>
                    <a:pt x="812800" y="66475"/>
                  </a:cubicBezTo>
                  <a:lnTo>
                    <a:pt x="812800" y="135015"/>
                  </a:lnTo>
                  <a:cubicBezTo>
                    <a:pt x="812800" y="171728"/>
                    <a:pt x="783038" y="201490"/>
                    <a:pt x="746325" y="201490"/>
                  </a:cubicBezTo>
                  <a:lnTo>
                    <a:pt x="66475" y="201490"/>
                  </a:lnTo>
                  <a:cubicBezTo>
                    <a:pt x="48845" y="201490"/>
                    <a:pt x="31937" y="194486"/>
                    <a:pt x="19470" y="182020"/>
                  </a:cubicBezTo>
                  <a:cubicBezTo>
                    <a:pt x="7004" y="169553"/>
                    <a:pt x="0" y="152645"/>
                    <a:pt x="0" y="135015"/>
                  </a:cubicBezTo>
                  <a:lnTo>
                    <a:pt x="0" y="66475"/>
                  </a:lnTo>
                  <a:cubicBezTo>
                    <a:pt x="0" y="48845"/>
                    <a:pt x="7004" y="31937"/>
                    <a:pt x="19470" y="19470"/>
                  </a:cubicBezTo>
                  <a:cubicBezTo>
                    <a:pt x="31937" y="7004"/>
                    <a:pt x="48845" y="0"/>
                    <a:pt x="66475" y="0"/>
                  </a:cubicBezTo>
                  <a:close/>
                </a:path>
              </a:pathLst>
            </a:custGeom>
            <a:solidFill>
              <a:srgbClr val="EF9E7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065C598F-81F7-94C8-6BEB-E390B8805BE2}"/>
                </a:ext>
              </a:extLst>
            </p:cNvPr>
            <p:cNvSpPr txBox="1"/>
            <p:nvPr/>
          </p:nvSpPr>
          <p:spPr>
            <a:xfrm>
              <a:off x="0" y="-28575"/>
              <a:ext cx="812800" cy="2300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E86BB8CE-B5B1-2378-880B-A533CB3BCDA5}"/>
              </a:ext>
            </a:extLst>
          </p:cNvPr>
          <p:cNvGrpSpPr/>
          <p:nvPr/>
        </p:nvGrpSpPr>
        <p:grpSpPr>
          <a:xfrm>
            <a:off x="4472524" y="1012010"/>
            <a:ext cx="1746952" cy="433062"/>
            <a:chOff x="0" y="0"/>
            <a:chExt cx="812800" cy="20149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FDC49FD-7329-9E3E-F73B-EED2817DE4FC}"/>
                </a:ext>
              </a:extLst>
            </p:cNvPr>
            <p:cNvSpPr/>
            <p:nvPr/>
          </p:nvSpPr>
          <p:spPr>
            <a:xfrm>
              <a:off x="0" y="0"/>
              <a:ext cx="812800" cy="201490"/>
            </a:xfrm>
            <a:custGeom>
              <a:avLst/>
              <a:gdLst/>
              <a:ahLst/>
              <a:cxnLst/>
              <a:rect l="l" t="t" r="r" b="b"/>
              <a:pathLst>
                <a:path w="812800" h="201490">
                  <a:moveTo>
                    <a:pt x="66475" y="0"/>
                  </a:moveTo>
                  <a:lnTo>
                    <a:pt x="746325" y="0"/>
                  </a:lnTo>
                  <a:cubicBezTo>
                    <a:pt x="763955" y="0"/>
                    <a:pt x="780863" y="7004"/>
                    <a:pt x="793330" y="19470"/>
                  </a:cubicBezTo>
                  <a:cubicBezTo>
                    <a:pt x="805796" y="31937"/>
                    <a:pt x="812800" y="48845"/>
                    <a:pt x="812800" y="66475"/>
                  </a:cubicBezTo>
                  <a:lnTo>
                    <a:pt x="812800" y="135015"/>
                  </a:lnTo>
                  <a:cubicBezTo>
                    <a:pt x="812800" y="171728"/>
                    <a:pt x="783038" y="201490"/>
                    <a:pt x="746325" y="201490"/>
                  </a:cubicBezTo>
                  <a:lnTo>
                    <a:pt x="66475" y="201490"/>
                  </a:lnTo>
                  <a:cubicBezTo>
                    <a:pt x="48845" y="201490"/>
                    <a:pt x="31937" y="194486"/>
                    <a:pt x="19470" y="182020"/>
                  </a:cubicBezTo>
                  <a:cubicBezTo>
                    <a:pt x="7004" y="169553"/>
                    <a:pt x="0" y="152645"/>
                    <a:pt x="0" y="135015"/>
                  </a:cubicBezTo>
                  <a:lnTo>
                    <a:pt x="0" y="66475"/>
                  </a:lnTo>
                  <a:cubicBezTo>
                    <a:pt x="0" y="48845"/>
                    <a:pt x="7004" y="31937"/>
                    <a:pt x="19470" y="19470"/>
                  </a:cubicBezTo>
                  <a:cubicBezTo>
                    <a:pt x="31937" y="7004"/>
                    <a:pt x="48845" y="0"/>
                    <a:pt x="66475" y="0"/>
                  </a:cubicBezTo>
                  <a:close/>
                </a:path>
              </a:pathLst>
            </a:custGeom>
            <a:solidFill>
              <a:srgbClr val="AF8A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4976F81B-3FF9-7D3D-A9CB-0A14307DE065}"/>
                </a:ext>
              </a:extLst>
            </p:cNvPr>
            <p:cNvSpPr txBox="1"/>
            <p:nvPr/>
          </p:nvSpPr>
          <p:spPr>
            <a:xfrm>
              <a:off x="0" y="-28575"/>
              <a:ext cx="812800" cy="2300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E3F1ADAC-14CC-A156-AEB8-CAB0ABB95F81}"/>
              </a:ext>
            </a:extLst>
          </p:cNvPr>
          <p:cNvGrpSpPr/>
          <p:nvPr/>
        </p:nvGrpSpPr>
        <p:grpSpPr>
          <a:xfrm>
            <a:off x="6331067" y="1012010"/>
            <a:ext cx="1746952" cy="433062"/>
            <a:chOff x="0" y="0"/>
            <a:chExt cx="812800" cy="20149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6DBB1EA-4B25-58F1-FCF8-1A8B0FF03174}"/>
                </a:ext>
              </a:extLst>
            </p:cNvPr>
            <p:cNvSpPr/>
            <p:nvPr/>
          </p:nvSpPr>
          <p:spPr>
            <a:xfrm>
              <a:off x="0" y="0"/>
              <a:ext cx="812800" cy="201490"/>
            </a:xfrm>
            <a:custGeom>
              <a:avLst/>
              <a:gdLst/>
              <a:ahLst/>
              <a:cxnLst/>
              <a:rect l="l" t="t" r="r" b="b"/>
              <a:pathLst>
                <a:path w="812800" h="201490">
                  <a:moveTo>
                    <a:pt x="66475" y="0"/>
                  </a:moveTo>
                  <a:lnTo>
                    <a:pt x="746325" y="0"/>
                  </a:lnTo>
                  <a:cubicBezTo>
                    <a:pt x="763955" y="0"/>
                    <a:pt x="780863" y="7004"/>
                    <a:pt x="793330" y="19470"/>
                  </a:cubicBezTo>
                  <a:cubicBezTo>
                    <a:pt x="805796" y="31937"/>
                    <a:pt x="812800" y="48845"/>
                    <a:pt x="812800" y="66475"/>
                  </a:cubicBezTo>
                  <a:lnTo>
                    <a:pt x="812800" y="135015"/>
                  </a:lnTo>
                  <a:cubicBezTo>
                    <a:pt x="812800" y="171728"/>
                    <a:pt x="783038" y="201490"/>
                    <a:pt x="746325" y="201490"/>
                  </a:cubicBezTo>
                  <a:lnTo>
                    <a:pt x="66475" y="201490"/>
                  </a:lnTo>
                  <a:cubicBezTo>
                    <a:pt x="48845" y="201490"/>
                    <a:pt x="31937" y="194486"/>
                    <a:pt x="19470" y="182020"/>
                  </a:cubicBezTo>
                  <a:cubicBezTo>
                    <a:pt x="7004" y="169553"/>
                    <a:pt x="0" y="152645"/>
                    <a:pt x="0" y="135015"/>
                  </a:cubicBezTo>
                  <a:lnTo>
                    <a:pt x="0" y="66475"/>
                  </a:lnTo>
                  <a:cubicBezTo>
                    <a:pt x="0" y="48845"/>
                    <a:pt x="7004" y="31937"/>
                    <a:pt x="19470" y="19470"/>
                  </a:cubicBezTo>
                  <a:cubicBezTo>
                    <a:pt x="31937" y="7004"/>
                    <a:pt x="48845" y="0"/>
                    <a:pt x="66475" y="0"/>
                  </a:cubicBezTo>
                  <a:close/>
                </a:path>
              </a:pathLst>
            </a:custGeom>
            <a:solidFill>
              <a:srgbClr val="EF9E7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1A9CB9A4-8561-A3FF-C918-7DAB971E58AB}"/>
                </a:ext>
              </a:extLst>
            </p:cNvPr>
            <p:cNvSpPr txBox="1"/>
            <p:nvPr/>
          </p:nvSpPr>
          <p:spPr>
            <a:xfrm>
              <a:off x="0" y="-28575"/>
              <a:ext cx="812800" cy="2300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21">
            <a:extLst>
              <a:ext uri="{FF2B5EF4-FFF2-40B4-BE49-F238E27FC236}">
                <a16:creationId xmlns:a16="http://schemas.microsoft.com/office/drawing/2014/main" id="{318A51B6-8ED8-4055-F6A6-695DCE00F46C}"/>
              </a:ext>
            </a:extLst>
          </p:cNvPr>
          <p:cNvGrpSpPr/>
          <p:nvPr/>
        </p:nvGrpSpPr>
        <p:grpSpPr>
          <a:xfrm>
            <a:off x="4472035" y="1568063"/>
            <a:ext cx="1746952" cy="3154175"/>
            <a:chOff x="0" y="0"/>
            <a:chExt cx="812800" cy="1467535"/>
          </a:xfrm>
          <a:solidFill>
            <a:schemeClr val="bg1"/>
          </a:solidFill>
        </p:grpSpPr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2C7EF7CA-5888-204A-6093-BD409113702A}"/>
                </a:ext>
              </a:extLst>
            </p:cNvPr>
            <p:cNvSpPr/>
            <p:nvPr/>
          </p:nvSpPr>
          <p:spPr>
            <a:xfrm>
              <a:off x="0" y="0"/>
              <a:ext cx="812800" cy="1467535"/>
            </a:xfrm>
            <a:custGeom>
              <a:avLst/>
              <a:gdLst/>
              <a:ahLst/>
              <a:cxnLst/>
              <a:rect l="l" t="t" r="r" b="b"/>
              <a:pathLst>
                <a:path w="812800" h="1467535">
                  <a:moveTo>
                    <a:pt x="93065" y="0"/>
                  </a:moveTo>
                  <a:lnTo>
                    <a:pt x="719735" y="0"/>
                  </a:lnTo>
                  <a:cubicBezTo>
                    <a:pt x="744417" y="0"/>
                    <a:pt x="768089" y="9805"/>
                    <a:pt x="785542" y="27258"/>
                  </a:cubicBezTo>
                  <a:cubicBezTo>
                    <a:pt x="802995" y="44711"/>
                    <a:pt x="812800" y="68383"/>
                    <a:pt x="812800" y="93065"/>
                  </a:cubicBezTo>
                  <a:lnTo>
                    <a:pt x="812800" y="1374469"/>
                  </a:lnTo>
                  <a:cubicBezTo>
                    <a:pt x="812800" y="1425868"/>
                    <a:pt x="771133" y="1467535"/>
                    <a:pt x="719735" y="1467535"/>
                  </a:cubicBezTo>
                  <a:lnTo>
                    <a:pt x="93065" y="1467535"/>
                  </a:lnTo>
                  <a:cubicBezTo>
                    <a:pt x="68383" y="1467535"/>
                    <a:pt x="44711" y="1457730"/>
                    <a:pt x="27258" y="1440276"/>
                  </a:cubicBezTo>
                  <a:cubicBezTo>
                    <a:pt x="9805" y="1422823"/>
                    <a:pt x="0" y="1399152"/>
                    <a:pt x="0" y="1374469"/>
                  </a:cubicBezTo>
                  <a:lnTo>
                    <a:pt x="0" y="93065"/>
                  </a:lnTo>
                  <a:cubicBezTo>
                    <a:pt x="0" y="68383"/>
                    <a:pt x="9805" y="44711"/>
                    <a:pt x="27258" y="27258"/>
                  </a:cubicBezTo>
                  <a:cubicBezTo>
                    <a:pt x="44711" y="9805"/>
                    <a:pt x="68383" y="0"/>
                    <a:pt x="93065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3">
              <a:extLst>
                <a:ext uri="{FF2B5EF4-FFF2-40B4-BE49-F238E27FC236}">
                  <a16:creationId xmlns:a16="http://schemas.microsoft.com/office/drawing/2014/main" id="{A3648B65-C1DE-72A6-DC01-830720B954B8}"/>
                </a:ext>
              </a:extLst>
            </p:cNvPr>
            <p:cNvSpPr txBox="1"/>
            <p:nvPr/>
          </p:nvSpPr>
          <p:spPr>
            <a:xfrm>
              <a:off x="0" y="-28575"/>
              <a:ext cx="812800" cy="149611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1" name="Group 24">
            <a:extLst>
              <a:ext uri="{FF2B5EF4-FFF2-40B4-BE49-F238E27FC236}">
                <a16:creationId xmlns:a16="http://schemas.microsoft.com/office/drawing/2014/main" id="{E12726C9-FF18-23DE-2A03-0607151AE54E}"/>
              </a:ext>
            </a:extLst>
          </p:cNvPr>
          <p:cNvGrpSpPr/>
          <p:nvPr/>
        </p:nvGrpSpPr>
        <p:grpSpPr>
          <a:xfrm>
            <a:off x="2593164" y="1568062"/>
            <a:ext cx="1746952" cy="3154175"/>
            <a:chOff x="0" y="0"/>
            <a:chExt cx="812800" cy="1467535"/>
          </a:xfrm>
          <a:solidFill>
            <a:schemeClr val="bg1"/>
          </a:solidFill>
        </p:grpSpPr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FE559003-47F8-DEA9-EF6A-F4DADB9B57C5}"/>
                </a:ext>
              </a:extLst>
            </p:cNvPr>
            <p:cNvSpPr/>
            <p:nvPr/>
          </p:nvSpPr>
          <p:spPr>
            <a:xfrm>
              <a:off x="0" y="0"/>
              <a:ext cx="812800" cy="1467535"/>
            </a:xfrm>
            <a:custGeom>
              <a:avLst/>
              <a:gdLst/>
              <a:ahLst/>
              <a:cxnLst/>
              <a:rect l="l" t="t" r="r" b="b"/>
              <a:pathLst>
                <a:path w="812800" h="1467535">
                  <a:moveTo>
                    <a:pt x="93065" y="0"/>
                  </a:moveTo>
                  <a:lnTo>
                    <a:pt x="719735" y="0"/>
                  </a:lnTo>
                  <a:cubicBezTo>
                    <a:pt x="744417" y="0"/>
                    <a:pt x="768089" y="9805"/>
                    <a:pt x="785542" y="27258"/>
                  </a:cubicBezTo>
                  <a:cubicBezTo>
                    <a:pt x="802995" y="44711"/>
                    <a:pt x="812800" y="68383"/>
                    <a:pt x="812800" y="93065"/>
                  </a:cubicBezTo>
                  <a:lnTo>
                    <a:pt x="812800" y="1374469"/>
                  </a:lnTo>
                  <a:cubicBezTo>
                    <a:pt x="812800" y="1425868"/>
                    <a:pt x="771133" y="1467535"/>
                    <a:pt x="719735" y="1467535"/>
                  </a:cubicBezTo>
                  <a:lnTo>
                    <a:pt x="93065" y="1467535"/>
                  </a:lnTo>
                  <a:cubicBezTo>
                    <a:pt x="68383" y="1467535"/>
                    <a:pt x="44711" y="1457730"/>
                    <a:pt x="27258" y="1440276"/>
                  </a:cubicBezTo>
                  <a:cubicBezTo>
                    <a:pt x="9805" y="1422823"/>
                    <a:pt x="0" y="1399152"/>
                    <a:pt x="0" y="1374469"/>
                  </a:cubicBezTo>
                  <a:lnTo>
                    <a:pt x="0" y="93065"/>
                  </a:lnTo>
                  <a:cubicBezTo>
                    <a:pt x="0" y="68383"/>
                    <a:pt x="9805" y="44711"/>
                    <a:pt x="27258" y="27258"/>
                  </a:cubicBezTo>
                  <a:cubicBezTo>
                    <a:pt x="44711" y="9805"/>
                    <a:pt x="68383" y="0"/>
                    <a:pt x="93065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6">
              <a:extLst>
                <a:ext uri="{FF2B5EF4-FFF2-40B4-BE49-F238E27FC236}">
                  <a16:creationId xmlns:a16="http://schemas.microsoft.com/office/drawing/2014/main" id="{035382CA-5B98-627C-DEC3-5BB9E64771C6}"/>
                </a:ext>
              </a:extLst>
            </p:cNvPr>
            <p:cNvSpPr txBox="1"/>
            <p:nvPr/>
          </p:nvSpPr>
          <p:spPr>
            <a:xfrm>
              <a:off x="0" y="-28575"/>
              <a:ext cx="812800" cy="149611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4" name="Group 27">
            <a:extLst>
              <a:ext uri="{FF2B5EF4-FFF2-40B4-BE49-F238E27FC236}">
                <a16:creationId xmlns:a16="http://schemas.microsoft.com/office/drawing/2014/main" id="{4D4FA709-591C-8FE3-B1C1-361BF21C8C40}"/>
              </a:ext>
            </a:extLst>
          </p:cNvPr>
          <p:cNvGrpSpPr/>
          <p:nvPr/>
        </p:nvGrpSpPr>
        <p:grpSpPr>
          <a:xfrm>
            <a:off x="6316334" y="1568063"/>
            <a:ext cx="1746952" cy="3154175"/>
            <a:chOff x="0" y="0"/>
            <a:chExt cx="812800" cy="1467535"/>
          </a:xfrm>
          <a:solidFill>
            <a:schemeClr val="bg1"/>
          </a:solidFill>
        </p:grpSpPr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B4972DDF-A734-D283-4AC2-3DDD50C1324A}"/>
                </a:ext>
              </a:extLst>
            </p:cNvPr>
            <p:cNvSpPr/>
            <p:nvPr/>
          </p:nvSpPr>
          <p:spPr>
            <a:xfrm>
              <a:off x="0" y="0"/>
              <a:ext cx="812800" cy="1467535"/>
            </a:xfrm>
            <a:custGeom>
              <a:avLst/>
              <a:gdLst/>
              <a:ahLst/>
              <a:cxnLst/>
              <a:rect l="l" t="t" r="r" b="b"/>
              <a:pathLst>
                <a:path w="812800" h="1467535">
                  <a:moveTo>
                    <a:pt x="93065" y="0"/>
                  </a:moveTo>
                  <a:lnTo>
                    <a:pt x="719735" y="0"/>
                  </a:lnTo>
                  <a:cubicBezTo>
                    <a:pt x="744417" y="0"/>
                    <a:pt x="768089" y="9805"/>
                    <a:pt x="785542" y="27258"/>
                  </a:cubicBezTo>
                  <a:cubicBezTo>
                    <a:pt x="802995" y="44711"/>
                    <a:pt x="812800" y="68383"/>
                    <a:pt x="812800" y="93065"/>
                  </a:cubicBezTo>
                  <a:lnTo>
                    <a:pt x="812800" y="1374469"/>
                  </a:lnTo>
                  <a:cubicBezTo>
                    <a:pt x="812800" y="1425868"/>
                    <a:pt x="771133" y="1467535"/>
                    <a:pt x="719735" y="1467535"/>
                  </a:cubicBezTo>
                  <a:lnTo>
                    <a:pt x="93065" y="1467535"/>
                  </a:lnTo>
                  <a:cubicBezTo>
                    <a:pt x="68383" y="1467535"/>
                    <a:pt x="44711" y="1457730"/>
                    <a:pt x="27258" y="1440276"/>
                  </a:cubicBezTo>
                  <a:cubicBezTo>
                    <a:pt x="9805" y="1422823"/>
                    <a:pt x="0" y="1399152"/>
                    <a:pt x="0" y="1374469"/>
                  </a:cubicBezTo>
                  <a:lnTo>
                    <a:pt x="0" y="93065"/>
                  </a:lnTo>
                  <a:cubicBezTo>
                    <a:pt x="0" y="68383"/>
                    <a:pt x="9805" y="44711"/>
                    <a:pt x="27258" y="27258"/>
                  </a:cubicBezTo>
                  <a:cubicBezTo>
                    <a:pt x="44711" y="9805"/>
                    <a:pt x="68383" y="0"/>
                    <a:pt x="93065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id="{4B6B97EE-89A2-877B-BBD1-C490B39F422C}"/>
                </a:ext>
              </a:extLst>
            </p:cNvPr>
            <p:cNvSpPr txBox="1"/>
            <p:nvPr/>
          </p:nvSpPr>
          <p:spPr>
            <a:xfrm>
              <a:off x="0" y="-28575"/>
              <a:ext cx="812800" cy="149611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7" name="Group 30">
            <a:extLst>
              <a:ext uri="{FF2B5EF4-FFF2-40B4-BE49-F238E27FC236}">
                <a16:creationId xmlns:a16="http://schemas.microsoft.com/office/drawing/2014/main" id="{7511F259-8867-1DCC-86A3-A018044FEE5B}"/>
              </a:ext>
            </a:extLst>
          </p:cNvPr>
          <p:cNvGrpSpPr/>
          <p:nvPr/>
        </p:nvGrpSpPr>
        <p:grpSpPr>
          <a:xfrm>
            <a:off x="8189048" y="1568063"/>
            <a:ext cx="1746952" cy="3154175"/>
            <a:chOff x="0" y="0"/>
            <a:chExt cx="812800" cy="1467535"/>
          </a:xfrm>
          <a:solidFill>
            <a:schemeClr val="bg1"/>
          </a:solidFill>
        </p:grpSpPr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4895E9EF-5033-56A0-BB41-6B7FC3E74FC3}"/>
                </a:ext>
              </a:extLst>
            </p:cNvPr>
            <p:cNvSpPr/>
            <p:nvPr/>
          </p:nvSpPr>
          <p:spPr>
            <a:xfrm>
              <a:off x="0" y="0"/>
              <a:ext cx="812800" cy="1467535"/>
            </a:xfrm>
            <a:custGeom>
              <a:avLst/>
              <a:gdLst/>
              <a:ahLst/>
              <a:cxnLst/>
              <a:rect l="l" t="t" r="r" b="b"/>
              <a:pathLst>
                <a:path w="812800" h="1467535">
                  <a:moveTo>
                    <a:pt x="93065" y="0"/>
                  </a:moveTo>
                  <a:lnTo>
                    <a:pt x="719735" y="0"/>
                  </a:lnTo>
                  <a:cubicBezTo>
                    <a:pt x="744417" y="0"/>
                    <a:pt x="768089" y="9805"/>
                    <a:pt x="785542" y="27258"/>
                  </a:cubicBezTo>
                  <a:cubicBezTo>
                    <a:pt x="802995" y="44711"/>
                    <a:pt x="812800" y="68383"/>
                    <a:pt x="812800" y="93065"/>
                  </a:cubicBezTo>
                  <a:lnTo>
                    <a:pt x="812800" y="1374469"/>
                  </a:lnTo>
                  <a:cubicBezTo>
                    <a:pt x="812800" y="1425868"/>
                    <a:pt x="771133" y="1467535"/>
                    <a:pt x="719735" y="1467535"/>
                  </a:cubicBezTo>
                  <a:lnTo>
                    <a:pt x="93065" y="1467535"/>
                  </a:lnTo>
                  <a:cubicBezTo>
                    <a:pt x="68383" y="1467535"/>
                    <a:pt x="44711" y="1457730"/>
                    <a:pt x="27258" y="1440276"/>
                  </a:cubicBezTo>
                  <a:cubicBezTo>
                    <a:pt x="9805" y="1422823"/>
                    <a:pt x="0" y="1399152"/>
                    <a:pt x="0" y="1374469"/>
                  </a:cubicBezTo>
                  <a:lnTo>
                    <a:pt x="0" y="93065"/>
                  </a:lnTo>
                  <a:cubicBezTo>
                    <a:pt x="0" y="68383"/>
                    <a:pt x="9805" y="44711"/>
                    <a:pt x="27258" y="27258"/>
                  </a:cubicBezTo>
                  <a:cubicBezTo>
                    <a:pt x="44711" y="9805"/>
                    <a:pt x="68383" y="0"/>
                    <a:pt x="93065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32">
              <a:extLst>
                <a:ext uri="{FF2B5EF4-FFF2-40B4-BE49-F238E27FC236}">
                  <a16:creationId xmlns:a16="http://schemas.microsoft.com/office/drawing/2014/main" id="{2A854F7A-E66B-0BC6-2D77-405F33B318FF}"/>
                </a:ext>
              </a:extLst>
            </p:cNvPr>
            <p:cNvSpPr txBox="1"/>
            <p:nvPr/>
          </p:nvSpPr>
          <p:spPr>
            <a:xfrm>
              <a:off x="0" y="-28575"/>
              <a:ext cx="812800" cy="149611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0" name="Freeform 33">
            <a:extLst>
              <a:ext uri="{FF2B5EF4-FFF2-40B4-BE49-F238E27FC236}">
                <a16:creationId xmlns:a16="http://schemas.microsoft.com/office/drawing/2014/main" id="{44E0A5D5-C59F-87CB-233E-54A867596B9A}"/>
              </a:ext>
            </a:extLst>
          </p:cNvPr>
          <p:cNvSpPr/>
          <p:nvPr/>
        </p:nvSpPr>
        <p:spPr>
          <a:xfrm>
            <a:off x="-130951" y="4503557"/>
            <a:ext cx="10975942" cy="2733311"/>
          </a:xfrm>
          <a:custGeom>
            <a:avLst/>
            <a:gdLst/>
            <a:ahLst/>
            <a:cxnLst/>
            <a:rect l="l" t="t" r="r" b="b"/>
            <a:pathLst>
              <a:path w="10975942" h="4056885">
                <a:moveTo>
                  <a:pt x="0" y="0"/>
                </a:moveTo>
                <a:lnTo>
                  <a:pt x="10975942" y="0"/>
                </a:lnTo>
                <a:lnTo>
                  <a:pt x="10975942" y="4056885"/>
                </a:lnTo>
                <a:lnTo>
                  <a:pt x="0" y="40568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20" t="-59402" r="-1120" b="-20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8">
            <a:extLst>
              <a:ext uri="{FF2B5EF4-FFF2-40B4-BE49-F238E27FC236}">
                <a16:creationId xmlns:a16="http://schemas.microsoft.com/office/drawing/2014/main" id="{ED7AAFDE-71D7-A186-796E-C53014AA5C28}"/>
              </a:ext>
            </a:extLst>
          </p:cNvPr>
          <p:cNvSpPr/>
          <p:nvPr/>
        </p:nvSpPr>
        <p:spPr>
          <a:xfrm>
            <a:off x="8589388" y="1097443"/>
            <a:ext cx="946271" cy="262196"/>
          </a:xfrm>
          <a:custGeom>
            <a:avLst/>
            <a:gdLst/>
            <a:ahLst/>
            <a:cxnLst/>
            <a:rect l="l" t="t" r="r" b="b"/>
            <a:pathLst>
              <a:path w="946271" h="262196">
                <a:moveTo>
                  <a:pt x="0" y="0"/>
                </a:moveTo>
                <a:lnTo>
                  <a:pt x="946271" y="0"/>
                </a:lnTo>
                <a:lnTo>
                  <a:pt x="946271" y="262196"/>
                </a:lnTo>
                <a:lnTo>
                  <a:pt x="0" y="2621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40">
            <a:extLst>
              <a:ext uri="{FF2B5EF4-FFF2-40B4-BE49-F238E27FC236}">
                <a16:creationId xmlns:a16="http://schemas.microsoft.com/office/drawing/2014/main" id="{CFEFE98C-46CF-88A7-2552-C8C8FFCD92D0}"/>
              </a:ext>
            </a:extLst>
          </p:cNvPr>
          <p:cNvSpPr txBox="1"/>
          <p:nvPr/>
        </p:nvSpPr>
        <p:spPr>
          <a:xfrm>
            <a:off x="1689100" y="-61023"/>
            <a:ext cx="6900288" cy="7624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66"/>
              </a:lnSpc>
            </a:pPr>
            <a:r>
              <a:rPr lang="en-US" sz="2800" dirty="0">
                <a:solidFill>
                  <a:srgbClr val="FF0000"/>
                </a:solidFill>
                <a:latin typeface="Snap ITC" panose="04040A07060A02020202" pitchFamily="82" charset="0"/>
                <a:ea typeface="Sniglet"/>
                <a:cs typeface="Sniglet"/>
                <a:sym typeface="Sniglet"/>
              </a:rPr>
              <a:t>THỰC ĐƠN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nap ITC" panose="04040A07060A02020202" pitchFamily="82" charset="0"/>
                <a:ea typeface="Sniglet"/>
                <a:cs typeface="Sniglet"/>
                <a:sym typeface="Sniglet"/>
              </a:rPr>
              <a:t>MẪU GIÁO </a:t>
            </a:r>
            <a:r>
              <a:rPr lang="en-US" sz="2800" dirty="0">
                <a:solidFill>
                  <a:srgbClr val="FF0000"/>
                </a:solidFill>
                <a:latin typeface="Snap ITC" panose="04040A07060A02020202" pitchFamily="82" charset="0"/>
                <a:ea typeface="Sniglet"/>
                <a:cs typeface="Sniglet"/>
                <a:sym typeface="Sniglet"/>
              </a:rPr>
              <a:t>TUẦN 2/9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D35E1D0-2693-5495-07DB-99F1D5D3A4EB}"/>
              </a:ext>
            </a:extLst>
          </p:cNvPr>
          <p:cNvSpPr/>
          <p:nvPr/>
        </p:nvSpPr>
        <p:spPr>
          <a:xfrm>
            <a:off x="1188664" y="542376"/>
            <a:ext cx="8563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>2</a:t>
            </a:r>
            <a:endParaRPr lang="en-US" sz="88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F3BB4A-DE0A-6851-D100-731BC5B1EA50}"/>
              </a:ext>
            </a:extLst>
          </p:cNvPr>
          <p:cNvSpPr/>
          <p:nvPr/>
        </p:nvSpPr>
        <p:spPr>
          <a:xfrm>
            <a:off x="3058995" y="542376"/>
            <a:ext cx="10631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>3</a:t>
            </a:r>
            <a:endParaRPr lang="en-US" sz="88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0276056-7755-C97A-3EA1-AA8F29990A49}"/>
              </a:ext>
            </a:extLst>
          </p:cNvPr>
          <p:cNvSpPr/>
          <p:nvPr/>
        </p:nvSpPr>
        <p:spPr>
          <a:xfrm>
            <a:off x="4824958" y="482493"/>
            <a:ext cx="103704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>4</a:t>
            </a:r>
            <a:endParaRPr lang="en-US" sz="88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E48BB79-CF80-1B04-28E8-23160FC13FA4}"/>
              </a:ext>
            </a:extLst>
          </p:cNvPr>
          <p:cNvSpPr/>
          <p:nvPr/>
        </p:nvSpPr>
        <p:spPr>
          <a:xfrm>
            <a:off x="6572221" y="542377"/>
            <a:ext cx="11624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>5</a:t>
            </a:r>
            <a:endParaRPr lang="en-US" sz="88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E4D1ED-6246-DC84-C4BA-C872788C818A}"/>
              </a:ext>
            </a:extLst>
          </p:cNvPr>
          <p:cNvSpPr/>
          <p:nvPr/>
        </p:nvSpPr>
        <p:spPr>
          <a:xfrm>
            <a:off x="8589388" y="461987"/>
            <a:ext cx="1162498" cy="144655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>6</a:t>
            </a:r>
            <a:endParaRPr lang="en-US" sz="88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65F6CCF-0143-7F5E-6A5D-BAF4A9F7006F}"/>
              </a:ext>
            </a:extLst>
          </p:cNvPr>
          <p:cNvSpPr/>
          <p:nvPr/>
        </p:nvSpPr>
        <p:spPr>
          <a:xfrm>
            <a:off x="853935" y="1814986"/>
            <a:ext cx="1483075" cy="2791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79FF7E-E038-0274-D1F2-8D17A4D17C8C}"/>
              </a:ext>
            </a:extLst>
          </p:cNvPr>
          <p:cNvSpPr txBox="1"/>
          <p:nvPr/>
        </p:nvSpPr>
        <p:spPr>
          <a:xfrm>
            <a:off x="629507" y="2249502"/>
            <a:ext cx="1793370" cy="1632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SÁNG:</a:t>
            </a:r>
            <a:r>
              <a:rPr lang="en-US" sz="1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BÚN MỘC YAOURT ÁNH HỒNG SỮA PHYSHOCARE A+	 		 	</a:t>
            </a:r>
          </a:p>
          <a:p>
            <a:pPr algn="r"/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77C5F34-CAB7-094A-1D2A-EFF6E43E6942}"/>
              </a:ext>
            </a:extLst>
          </p:cNvPr>
          <p:cNvSpPr txBox="1"/>
          <p:nvPr/>
        </p:nvSpPr>
        <p:spPr>
          <a:xfrm>
            <a:off x="2587127" y="2192166"/>
            <a:ext cx="17933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SÁNG: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BÁNH CANH NẤU TÔM BÁNH FLANE ÁNH HỒNG </a:t>
            </a:r>
            <a:r>
              <a:rPr lang="en-US" sz="1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SỮA SK00LMILK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F17CC61-CB51-5B84-4987-8D4CB1C8096F}"/>
              </a:ext>
            </a:extLst>
          </p:cNvPr>
          <p:cNvSpPr txBox="1"/>
          <p:nvPr/>
        </p:nvSpPr>
        <p:spPr>
          <a:xfrm>
            <a:off x="6297394" y="2171926"/>
            <a:ext cx="179337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 GÀ TIỀM BÁNH FLANE ÁNH SỮA </a:t>
            </a:r>
            <a:r>
              <a:rPr lang="en-US" sz="1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SK00LMILK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6B202A-2224-21FF-0807-52232D0EC124}"/>
              </a:ext>
            </a:extLst>
          </p:cNvPr>
          <p:cNvSpPr txBox="1"/>
          <p:nvPr/>
        </p:nvSpPr>
        <p:spPr>
          <a:xfrm>
            <a:off x="4443259" y="2107455"/>
            <a:ext cx="17933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SÁNG: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HOÀNH THÁNH TÔM THỊT CÀ RỐT, SỮA CHUA CHUA TRÀ MY, SỮA </a:t>
            </a:r>
            <a:r>
              <a:rPr lang="en-US" sz="1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PHYSHOCARE A+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F094950-4495-82EB-1EAE-B89C196FDE70}"/>
              </a:ext>
            </a:extLst>
          </p:cNvPr>
          <p:cNvSpPr txBox="1"/>
          <p:nvPr/>
        </p:nvSpPr>
        <p:spPr>
          <a:xfrm>
            <a:off x="8170469" y="2156269"/>
            <a:ext cx="179337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SÁNG: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BÚN CÁ DIÊU HỒNG YAOURT TÀI TÀI SỮA </a:t>
            </a:r>
            <a:r>
              <a:rPr lang="en-US" sz="1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PHYSHOCARE A+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CEEA490-0504-4D02-233D-3703991F47A0}"/>
              </a:ext>
            </a:extLst>
          </p:cNvPr>
          <p:cNvSpPr txBox="1"/>
          <p:nvPr/>
        </p:nvSpPr>
        <p:spPr>
          <a:xfrm>
            <a:off x="629507" y="2840577"/>
            <a:ext cx="179337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TRƯA:</a:t>
            </a:r>
            <a:r>
              <a:rPr lang="en-US" sz="1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•CƠM: </a:t>
            </a:r>
            <a:r>
              <a:rPr lang="en-US" sz="1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trắng</a:t>
            </a:r>
            <a:r>
              <a:rPr lang="en-US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•MÓN MẶN: XÍU MẠI SỐT CÀ •MÓN CANH: CANH KHOAI MỠ NẤU TÔM •TRÁNG MIỆNG: +CHUỐI SỨ +CHANH DÂY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4CD0F8-94BB-15C0-61C9-1131FCBCFBC8}"/>
              </a:ext>
            </a:extLst>
          </p:cNvPr>
          <p:cNvSpPr txBox="1"/>
          <p:nvPr/>
        </p:nvSpPr>
        <p:spPr>
          <a:xfrm>
            <a:off x="708978" y="4105833"/>
            <a:ext cx="1793370" cy="907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XẾ:</a:t>
            </a:r>
            <a:r>
              <a:rPr lang="en-US" sz="1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•MÌ GÀ CÀ RỐT •SỮA ELLAC MULTI	 	</a:t>
            </a:r>
          </a:p>
          <a:p>
            <a:pPr algn="just"/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17D906F-CD24-E4C7-58AE-85DB5F731A10}"/>
              </a:ext>
            </a:extLst>
          </p:cNvPr>
          <p:cNvSpPr txBox="1"/>
          <p:nvPr/>
        </p:nvSpPr>
        <p:spPr>
          <a:xfrm>
            <a:off x="2587127" y="2975768"/>
            <a:ext cx="179337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TRƯA: </a:t>
            </a:r>
            <a:r>
              <a:rPr lang="en-US" sz="1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CƠM: TRẮNG MÓN MẶN: BÒ NẤU CÀ RỐT MÓN CANH: RAU DỀN NẤU THỊT TRÁNG MIỆNG: DƯA HẤU, NƯỚC CAM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61DF9C-6F0A-BE94-D864-C2F6D2F05AF1}"/>
              </a:ext>
            </a:extLst>
          </p:cNvPr>
          <p:cNvSpPr txBox="1"/>
          <p:nvPr/>
        </p:nvSpPr>
        <p:spPr>
          <a:xfrm>
            <a:off x="2680562" y="4101971"/>
            <a:ext cx="1793370" cy="726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XẾ: </a:t>
            </a:r>
            <a:r>
              <a:rPr lang="en-US" sz="1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BÚN RIÊU CUA SỮA METACARE</a:t>
            </a:r>
            <a:r>
              <a:rPr lang="en-US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</a:p>
          <a:p>
            <a:pPr algn="just"/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FE9A13F-7C83-8808-F2A7-D424B2D9AF06}"/>
              </a:ext>
            </a:extLst>
          </p:cNvPr>
          <p:cNvSpPr txBox="1"/>
          <p:nvPr/>
        </p:nvSpPr>
        <p:spPr>
          <a:xfrm>
            <a:off x="4449763" y="2913984"/>
            <a:ext cx="179337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TRƯA: </a:t>
            </a:r>
            <a:r>
              <a:rPr lang="en-US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CƠM: TRẮNG MÓN MẶN: CÁ CHẼM CHƯNG TƯƠNG MÓN CANH: BÍ XANH NẤU THỊT TRÁNG MIỆNG: CHUỐI CAU, NƯỚC TẮC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B63DE07-514B-254D-CADA-BED1FB6EC3A7}"/>
              </a:ext>
            </a:extLst>
          </p:cNvPr>
          <p:cNvSpPr txBox="1"/>
          <p:nvPr/>
        </p:nvSpPr>
        <p:spPr>
          <a:xfrm>
            <a:off x="4460083" y="4176146"/>
            <a:ext cx="1793370" cy="1088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XẾ: </a:t>
            </a:r>
            <a:r>
              <a:rPr lang="en-US" sz="1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NUI SAO NẤU TÔM CÀ RỐT SỮA ELLAC MULTI</a:t>
            </a:r>
            <a:r>
              <a:rPr lang="en-US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 	</a:t>
            </a:r>
          </a:p>
          <a:p>
            <a:pPr algn="just"/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8E7DC3-A0CE-8D9D-5E59-992BD33C9A03}"/>
              </a:ext>
            </a:extLst>
          </p:cNvPr>
          <p:cNvSpPr txBox="1"/>
          <p:nvPr/>
        </p:nvSpPr>
        <p:spPr>
          <a:xfrm>
            <a:off x="6292228" y="2890487"/>
            <a:ext cx="179337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TRƯA: </a:t>
            </a:r>
            <a:r>
              <a:rPr lang="en-US" sz="1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CƠM: TRẮNG MÓN MẶN: TÔM THỊT TỨ XUYÊN MÓN CANH: CẢI DÚN NẤU THỊT TRÁNG MIỆNG: THANH LONG NƯỚC CHANH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02B782-6024-9C13-FDD8-E9D84A31CD70}"/>
              </a:ext>
            </a:extLst>
          </p:cNvPr>
          <p:cNvSpPr txBox="1"/>
          <p:nvPr/>
        </p:nvSpPr>
        <p:spPr>
          <a:xfrm>
            <a:off x="6359988" y="4029270"/>
            <a:ext cx="1793370" cy="810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XẾ</a:t>
            </a:r>
            <a:r>
              <a:rPr lang="en-US" sz="1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CHÁO LƯƠN KHOAI MÔN SỮA METACARE 	</a:t>
            </a:r>
            <a:r>
              <a:rPr lang="en-US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851C32E-E304-1456-2780-90D0AC832CD9}"/>
              </a:ext>
            </a:extLst>
          </p:cNvPr>
          <p:cNvSpPr txBox="1"/>
          <p:nvPr/>
        </p:nvSpPr>
        <p:spPr>
          <a:xfrm>
            <a:off x="8165303" y="2755939"/>
            <a:ext cx="179337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TRƯA: </a:t>
            </a:r>
            <a:r>
              <a:rPr lang="en-US" sz="1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CƠM: TRẮNG MÓN MẶN: GÀ NẤU PATE MÓN CANH: CỦ DÊN KHOAI TÂY CÀ RỐT HẦM XƯƠNG TRÁNG MIỆNG: CHUỐI CAU - NHO - NƯỚC CAM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B8756F2-D9F0-C38C-32AD-30B90F0419B3}"/>
              </a:ext>
            </a:extLst>
          </p:cNvPr>
          <p:cNvSpPr txBox="1"/>
          <p:nvPr/>
        </p:nvSpPr>
        <p:spPr>
          <a:xfrm>
            <a:off x="8142630" y="4037155"/>
            <a:ext cx="17933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XẾ: </a:t>
            </a:r>
            <a:r>
              <a:rPr lang="en-US" sz="1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SÚP TÓC TIÊN SỮA ELLAC MULTI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2DA544C-A837-CE47-F7D4-ECC6E39408D9}"/>
              </a:ext>
            </a:extLst>
          </p:cNvPr>
          <p:cNvSpPr/>
          <p:nvPr/>
        </p:nvSpPr>
        <p:spPr>
          <a:xfrm>
            <a:off x="954605" y="1674218"/>
            <a:ext cx="1162498" cy="3580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ea typeface="ADLaM Display" panose="020F0502020204030204" pitchFamily="2" charset="0"/>
                <a:cs typeface="Times New Roman" panose="02020603050405020304" pitchFamily="18" charset="0"/>
              </a:rPr>
              <a:t>9/9/2024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4FFC26A-FEE3-FCFD-A614-CAA5818AA06F}"/>
              </a:ext>
            </a:extLst>
          </p:cNvPr>
          <p:cNvSpPr/>
          <p:nvPr/>
        </p:nvSpPr>
        <p:spPr>
          <a:xfrm>
            <a:off x="2957199" y="1653895"/>
            <a:ext cx="1162498" cy="3580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ea typeface="ADLaM Display" panose="020F0502020204030204" pitchFamily="2" charset="0"/>
                <a:cs typeface="Times New Roman" panose="02020603050405020304" pitchFamily="18" charset="0"/>
              </a:rPr>
              <a:t>10/9/2024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6B2819F-A391-EBE1-4CF0-49266AC719C6}"/>
              </a:ext>
            </a:extLst>
          </p:cNvPr>
          <p:cNvSpPr/>
          <p:nvPr/>
        </p:nvSpPr>
        <p:spPr>
          <a:xfrm>
            <a:off x="4785239" y="1616142"/>
            <a:ext cx="1162498" cy="3580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ea typeface="ADLaM Display" panose="020F0502020204030204" pitchFamily="2" charset="0"/>
                <a:cs typeface="Times New Roman" panose="02020603050405020304" pitchFamily="18" charset="0"/>
              </a:rPr>
              <a:t>11/9/2024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D002B29-128C-D6A8-9E90-AB8A7DA0821D}"/>
              </a:ext>
            </a:extLst>
          </p:cNvPr>
          <p:cNvSpPr/>
          <p:nvPr/>
        </p:nvSpPr>
        <p:spPr>
          <a:xfrm>
            <a:off x="6628563" y="1653895"/>
            <a:ext cx="1162498" cy="3580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ea typeface="ADLaM Display" panose="020F0502020204030204" pitchFamily="2" charset="0"/>
                <a:cs typeface="Times New Roman" panose="02020603050405020304" pitchFamily="18" charset="0"/>
              </a:rPr>
              <a:t>12/9/2024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83194FE-3F30-FE2E-2677-EE1D0E77DA00}"/>
              </a:ext>
            </a:extLst>
          </p:cNvPr>
          <p:cNvSpPr/>
          <p:nvPr/>
        </p:nvSpPr>
        <p:spPr>
          <a:xfrm>
            <a:off x="8515587" y="1600478"/>
            <a:ext cx="1162498" cy="3580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ea typeface="ADLaM Display" panose="020F0502020204030204" pitchFamily="2" charset="0"/>
                <a:cs typeface="Times New Roman" panose="02020603050405020304" pitchFamily="18" charset="0"/>
              </a:rPr>
              <a:t>13/9/2024</a:t>
            </a:r>
          </a:p>
        </p:txBody>
      </p:sp>
    </p:spTree>
    <p:extLst>
      <p:ext uri="{BB962C8B-B14F-4D97-AF65-F5344CB8AC3E}">
        <p14:creationId xmlns:p14="http://schemas.microsoft.com/office/powerpoint/2010/main" val="363677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2CF9438-AA02-7921-E3D0-8CBB6699F8F3}"/>
              </a:ext>
            </a:extLst>
          </p:cNvPr>
          <p:cNvGrpSpPr/>
          <p:nvPr/>
        </p:nvGrpSpPr>
        <p:grpSpPr>
          <a:xfrm>
            <a:off x="650146" y="1686167"/>
            <a:ext cx="1852805" cy="3154175"/>
            <a:chOff x="0" y="0"/>
            <a:chExt cx="812800" cy="1467535"/>
          </a:xfrm>
          <a:solidFill>
            <a:schemeClr val="bg1"/>
          </a:solidFill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1878749-CBF0-1767-B9EA-978C8E719469}"/>
                </a:ext>
              </a:extLst>
            </p:cNvPr>
            <p:cNvSpPr/>
            <p:nvPr/>
          </p:nvSpPr>
          <p:spPr>
            <a:xfrm>
              <a:off x="0" y="0"/>
              <a:ext cx="812800" cy="1467535"/>
            </a:xfrm>
            <a:custGeom>
              <a:avLst/>
              <a:gdLst/>
              <a:ahLst/>
              <a:cxnLst/>
              <a:rect l="l" t="t" r="r" b="b"/>
              <a:pathLst>
                <a:path w="812800" h="1467535">
                  <a:moveTo>
                    <a:pt x="93065" y="0"/>
                  </a:moveTo>
                  <a:lnTo>
                    <a:pt x="719735" y="0"/>
                  </a:lnTo>
                  <a:cubicBezTo>
                    <a:pt x="744417" y="0"/>
                    <a:pt x="768089" y="9805"/>
                    <a:pt x="785542" y="27258"/>
                  </a:cubicBezTo>
                  <a:cubicBezTo>
                    <a:pt x="802995" y="44711"/>
                    <a:pt x="812800" y="68383"/>
                    <a:pt x="812800" y="93065"/>
                  </a:cubicBezTo>
                  <a:lnTo>
                    <a:pt x="812800" y="1374469"/>
                  </a:lnTo>
                  <a:cubicBezTo>
                    <a:pt x="812800" y="1425868"/>
                    <a:pt x="771133" y="1467535"/>
                    <a:pt x="719735" y="1467535"/>
                  </a:cubicBezTo>
                  <a:lnTo>
                    <a:pt x="93065" y="1467535"/>
                  </a:lnTo>
                  <a:cubicBezTo>
                    <a:pt x="68383" y="1467535"/>
                    <a:pt x="44711" y="1457730"/>
                    <a:pt x="27258" y="1440276"/>
                  </a:cubicBezTo>
                  <a:cubicBezTo>
                    <a:pt x="9805" y="1422823"/>
                    <a:pt x="0" y="1399152"/>
                    <a:pt x="0" y="1374469"/>
                  </a:cubicBezTo>
                  <a:lnTo>
                    <a:pt x="0" y="93065"/>
                  </a:lnTo>
                  <a:cubicBezTo>
                    <a:pt x="0" y="68383"/>
                    <a:pt x="9805" y="44711"/>
                    <a:pt x="27258" y="27258"/>
                  </a:cubicBezTo>
                  <a:cubicBezTo>
                    <a:pt x="44711" y="9805"/>
                    <a:pt x="68383" y="0"/>
                    <a:pt x="93065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65605B4-E264-F2D7-331D-489E23CB3FB4}"/>
                </a:ext>
              </a:extLst>
            </p:cNvPr>
            <p:cNvSpPr txBox="1"/>
            <p:nvPr/>
          </p:nvSpPr>
          <p:spPr>
            <a:xfrm>
              <a:off x="0" y="-28575"/>
              <a:ext cx="812800" cy="149611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E4F8893B-FB12-B11C-2007-D952AD050DE4}"/>
              </a:ext>
            </a:extLst>
          </p:cNvPr>
          <p:cNvGrpSpPr/>
          <p:nvPr/>
        </p:nvGrpSpPr>
        <p:grpSpPr>
          <a:xfrm>
            <a:off x="756000" y="1130114"/>
            <a:ext cx="1746952" cy="433062"/>
            <a:chOff x="0" y="0"/>
            <a:chExt cx="812800" cy="20149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BDF4856-CF24-6168-5175-FABA0EEAFBEE}"/>
                </a:ext>
              </a:extLst>
            </p:cNvPr>
            <p:cNvSpPr/>
            <p:nvPr/>
          </p:nvSpPr>
          <p:spPr>
            <a:xfrm>
              <a:off x="0" y="0"/>
              <a:ext cx="812800" cy="201490"/>
            </a:xfrm>
            <a:custGeom>
              <a:avLst/>
              <a:gdLst/>
              <a:ahLst/>
              <a:cxnLst/>
              <a:rect l="l" t="t" r="r" b="b"/>
              <a:pathLst>
                <a:path w="812800" h="201490">
                  <a:moveTo>
                    <a:pt x="66475" y="0"/>
                  </a:moveTo>
                  <a:lnTo>
                    <a:pt x="746325" y="0"/>
                  </a:lnTo>
                  <a:cubicBezTo>
                    <a:pt x="763955" y="0"/>
                    <a:pt x="780863" y="7004"/>
                    <a:pt x="793330" y="19470"/>
                  </a:cubicBezTo>
                  <a:cubicBezTo>
                    <a:pt x="805796" y="31937"/>
                    <a:pt x="812800" y="48845"/>
                    <a:pt x="812800" y="66475"/>
                  </a:cubicBezTo>
                  <a:lnTo>
                    <a:pt x="812800" y="135015"/>
                  </a:lnTo>
                  <a:cubicBezTo>
                    <a:pt x="812800" y="171728"/>
                    <a:pt x="783038" y="201490"/>
                    <a:pt x="746325" y="201490"/>
                  </a:cubicBezTo>
                  <a:lnTo>
                    <a:pt x="66475" y="201490"/>
                  </a:lnTo>
                  <a:cubicBezTo>
                    <a:pt x="48845" y="201490"/>
                    <a:pt x="31937" y="194486"/>
                    <a:pt x="19470" y="182020"/>
                  </a:cubicBezTo>
                  <a:cubicBezTo>
                    <a:pt x="7004" y="169553"/>
                    <a:pt x="0" y="152645"/>
                    <a:pt x="0" y="135015"/>
                  </a:cubicBezTo>
                  <a:lnTo>
                    <a:pt x="0" y="66475"/>
                  </a:lnTo>
                  <a:cubicBezTo>
                    <a:pt x="0" y="48845"/>
                    <a:pt x="7004" y="31937"/>
                    <a:pt x="19470" y="19470"/>
                  </a:cubicBezTo>
                  <a:cubicBezTo>
                    <a:pt x="31937" y="7004"/>
                    <a:pt x="48845" y="0"/>
                    <a:pt x="66475" y="0"/>
                  </a:cubicBezTo>
                  <a:close/>
                </a:path>
              </a:pathLst>
            </a:custGeom>
            <a:solidFill>
              <a:srgbClr val="EBD4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86A1328-F8A1-DADC-F8A4-E5C24F439809}"/>
                </a:ext>
              </a:extLst>
            </p:cNvPr>
            <p:cNvSpPr txBox="1"/>
            <p:nvPr/>
          </p:nvSpPr>
          <p:spPr>
            <a:xfrm>
              <a:off x="0" y="-28575"/>
              <a:ext cx="812800" cy="2300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FE473E2F-5BF9-A2F1-4600-5F47DAE7A1FE}"/>
              </a:ext>
            </a:extLst>
          </p:cNvPr>
          <p:cNvGrpSpPr/>
          <p:nvPr/>
        </p:nvGrpSpPr>
        <p:grpSpPr>
          <a:xfrm>
            <a:off x="2615032" y="1130114"/>
            <a:ext cx="1746952" cy="433062"/>
            <a:chOff x="0" y="0"/>
            <a:chExt cx="812800" cy="20149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1E58C71-C17E-B7EE-5445-DC679F5ECB98}"/>
                </a:ext>
              </a:extLst>
            </p:cNvPr>
            <p:cNvSpPr/>
            <p:nvPr/>
          </p:nvSpPr>
          <p:spPr>
            <a:xfrm>
              <a:off x="0" y="0"/>
              <a:ext cx="812800" cy="201490"/>
            </a:xfrm>
            <a:custGeom>
              <a:avLst/>
              <a:gdLst/>
              <a:ahLst/>
              <a:cxnLst/>
              <a:rect l="l" t="t" r="r" b="b"/>
              <a:pathLst>
                <a:path w="812800" h="201490">
                  <a:moveTo>
                    <a:pt x="66475" y="0"/>
                  </a:moveTo>
                  <a:lnTo>
                    <a:pt x="746325" y="0"/>
                  </a:lnTo>
                  <a:cubicBezTo>
                    <a:pt x="763955" y="0"/>
                    <a:pt x="780863" y="7004"/>
                    <a:pt x="793330" y="19470"/>
                  </a:cubicBezTo>
                  <a:cubicBezTo>
                    <a:pt x="805796" y="31937"/>
                    <a:pt x="812800" y="48845"/>
                    <a:pt x="812800" y="66475"/>
                  </a:cubicBezTo>
                  <a:lnTo>
                    <a:pt x="812800" y="135015"/>
                  </a:lnTo>
                  <a:cubicBezTo>
                    <a:pt x="812800" y="171728"/>
                    <a:pt x="783038" y="201490"/>
                    <a:pt x="746325" y="201490"/>
                  </a:cubicBezTo>
                  <a:lnTo>
                    <a:pt x="66475" y="201490"/>
                  </a:lnTo>
                  <a:cubicBezTo>
                    <a:pt x="48845" y="201490"/>
                    <a:pt x="31937" y="194486"/>
                    <a:pt x="19470" y="182020"/>
                  </a:cubicBezTo>
                  <a:cubicBezTo>
                    <a:pt x="7004" y="169553"/>
                    <a:pt x="0" y="152645"/>
                    <a:pt x="0" y="135015"/>
                  </a:cubicBezTo>
                  <a:lnTo>
                    <a:pt x="0" y="66475"/>
                  </a:lnTo>
                  <a:cubicBezTo>
                    <a:pt x="0" y="48845"/>
                    <a:pt x="7004" y="31937"/>
                    <a:pt x="19470" y="19470"/>
                  </a:cubicBezTo>
                  <a:cubicBezTo>
                    <a:pt x="31937" y="7004"/>
                    <a:pt x="48845" y="0"/>
                    <a:pt x="66475" y="0"/>
                  </a:cubicBezTo>
                  <a:close/>
                </a:path>
              </a:pathLst>
            </a:custGeom>
            <a:solidFill>
              <a:srgbClr val="EF9E7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859B53C5-BF21-ADA9-C062-1C466409A293}"/>
                </a:ext>
              </a:extLst>
            </p:cNvPr>
            <p:cNvSpPr txBox="1"/>
            <p:nvPr/>
          </p:nvSpPr>
          <p:spPr>
            <a:xfrm>
              <a:off x="0" y="-28575"/>
              <a:ext cx="812800" cy="2300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84CDEBC8-4104-E8EB-6775-BF6D98424AED}"/>
              </a:ext>
            </a:extLst>
          </p:cNvPr>
          <p:cNvGrpSpPr/>
          <p:nvPr/>
        </p:nvGrpSpPr>
        <p:grpSpPr>
          <a:xfrm>
            <a:off x="4472524" y="1130114"/>
            <a:ext cx="1746952" cy="433062"/>
            <a:chOff x="0" y="0"/>
            <a:chExt cx="812800" cy="20149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DE4952B-5F64-C4CF-0426-A468D4C1DFD1}"/>
                </a:ext>
              </a:extLst>
            </p:cNvPr>
            <p:cNvSpPr/>
            <p:nvPr/>
          </p:nvSpPr>
          <p:spPr>
            <a:xfrm>
              <a:off x="0" y="0"/>
              <a:ext cx="812800" cy="201490"/>
            </a:xfrm>
            <a:custGeom>
              <a:avLst/>
              <a:gdLst/>
              <a:ahLst/>
              <a:cxnLst/>
              <a:rect l="l" t="t" r="r" b="b"/>
              <a:pathLst>
                <a:path w="812800" h="201490">
                  <a:moveTo>
                    <a:pt x="66475" y="0"/>
                  </a:moveTo>
                  <a:lnTo>
                    <a:pt x="746325" y="0"/>
                  </a:lnTo>
                  <a:cubicBezTo>
                    <a:pt x="763955" y="0"/>
                    <a:pt x="780863" y="7004"/>
                    <a:pt x="793330" y="19470"/>
                  </a:cubicBezTo>
                  <a:cubicBezTo>
                    <a:pt x="805796" y="31937"/>
                    <a:pt x="812800" y="48845"/>
                    <a:pt x="812800" y="66475"/>
                  </a:cubicBezTo>
                  <a:lnTo>
                    <a:pt x="812800" y="135015"/>
                  </a:lnTo>
                  <a:cubicBezTo>
                    <a:pt x="812800" y="171728"/>
                    <a:pt x="783038" y="201490"/>
                    <a:pt x="746325" y="201490"/>
                  </a:cubicBezTo>
                  <a:lnTo>
                    <a:pt x="66475" y="201490"/>
                  </a:lnTo>
                  <a:cubicBezTo>
                    <a:pt x="48845" y="201490"/>
                    <a:pt x="31937" y="194486"/>
                    <a:pt x="19470" y="182020"/>
                  </a:cubicBezTo>
                  <a:cubicBezTo>
                    <a:pt x="7004" y="169553"/>
                    <a:pt x="0" y="152645"/>
                    <a:pt x="0" y="135015"/>
                  </a:cubicBezTo>
                  <a:lnTo>
                    <a:pt x="0" y="66475"/>
                  </a:lnTo>
                  <a:cubicBezTo>
                    <a:pt x="0" y="48845"/>
                    <a:pt x="7004" y="31937"/>
                    <a:pt x="19470" y="19470"/>
                  </a:cubicBezTo>
                  <a:cubicBezTo>
                    <a:pt x="31937" y="7004"/>
                    <a:pt x="48845" y="0"/>
                    <a:pt x="66475" y="0"/>
                  </a:cubicBezTo>
                  <a:close/>
                </a:path>
              </a:pathLst>
            </a:custGeom>
            <a:solidFill>
              <a:srgbClr val="AF8A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7A830BBE-6150-8940-95A2-5A195ED26F99}"/>
                </a:ext>
              </a:extLst>
            </p:cNvPr>
            <p:cNvSpPr txBox="1"/>
            <p:nvPr/>
          </p:nvSpPr>
          <p:spPr>
            <a:xfrm>
              <a:off x="0" y="-28575"/>
              <a:ext cx="812800" cy="2300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312078F5-FA88-2C6C-C67F-624213F93255}"/>
              </a:ext>
            </a:extLst>
          </p:cNvPr>
          <p:cNvGrpSpPr/>
          <p:nvPr/>
        </p:nvGrpSpPr>
        <p:grpSpPr>
          <a:xfrm>
            <a:off x="6331067" y="1130114"/>
            <a:ext cx="1746952" cy="433062"/>
            <a:chOff x="0" y="0"/>
            <a:chExt cx="812800" cy="20149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CCD8F2F-B1C9-4088-1A5A-4C5F1908AC73}"/>
                </a:ext>
              </a:extLst>
            </p:cNvPr>
            <p:cNvSpPr/>
            <p:nvPr/>
          </p:nvSpPr>
          <p:spPr>
            <a:xfrm>
              <a:off x="0" y="0"/>
              <a:ext cx="812800" cy="201490"/>
            </a:xfrm>
            <a:custGeom>
              <a:avLst/>
              <a:gdLst/>
              <a:ahLst/>
              <a:cxnLst/>
              <a:rect l="l" t="t" r="r" b="b"/>
              <a:pathLst>
                <a:path w="812800" h="201490">
                  <a:moveTo>
                    <a:pt x="66475" y="0"/>
                  </a:moveTo>
                  <a:lnTo>
                    <a:pt x="746325" y="0"/>
                  </a:lnTo>
                  <a:cubicBezTo>
                    <a:pt x="763955" y="0"/>
                    <a:pt x="780863" y="7004"/>
                    <a:pt x="793330" y="19470"/>
                  </a:cubicBezTo>
                  <a:cubicBezTo>
                    <a:pt x="805796" y="31937"/>
                    <a:pt x="812800" y="48845"/>
                    <a:pt x="812800" y="66475"/>
                  </a:cubicBezTo>
                  <a:lnTo>
                    <a:pt x="812800" y="135015"/>
                  </a:lnTo>
                  <a:cubicBezTo>
                    <a:pt x="812800" y="171728"/>
                    <a:pt x="783038" y="201490"/>
                    <a:pt x="746325" y="201490"/>
                  </a:cubicBezTo>
                  <a:lnTo>
                    <a:pt x="66475" y="201490"/>
                  </a:lnTo>
                  <a:cubicBezTo>
                    <a:pt x="48845" y="201490"/>
                    <a:pt x="31937" y="194486"/>
                    <a:pt x="19470" y="182020"/>
                  </a:cubicBezTo>
                  <a:cubicBezTo>
                    <a:pt x="7004" y="169553"/>
                    <a:pt x="0" y="152645"/>
                    <a:pt x="0" y="135015"/>
                  </a:cubicBezTo>
                  <a:lnTo>
                    <a:pt x="0" y="66475"/>
                  </a:lnTo>
                  <a:cubicBezTo>
                    <a:pt x="0" y="48845"/>
                    <a:pt x="7004" y="31937"/>
                    <a:pt x="19470" y="19470"/>
                  </a:cubicBezTo>
                  <a:cubicBezTo>
                    <a:pt x="31937" y="7004"/>
                    <a:pt x="48845" y="0"/>
                    <a:pt x="66475" y="0"/>
                  </a:cubicBezTo>
                  <a:close/>
                </a:path>
              </a:pathLst>
            </a:custGeom>
            <a:solidFill>
              <a:srgbClr val="EF9E7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05B6F32C-A833-2510-536D-927BC4E072AB}"/>
                </a:ext>
              </a:extLst>
            </p:cNvPr>
            <p:cNvSpPr txBox="1"/>
            <p:nvPr/>
          </p:nvSpPr>
          <p:spPr>
            <a:xfrm>
              <a:off x="0" y="-28575"/>
              <a:ext cx="812800" cy="2300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21">
            <a:extLst>
              <a:ext uri="{FF2B5EF4-FFF2-40B4-BE49-F238E27FC236}">
                <a16:creationId xmlns:a16="http://schemas.microsoft.com/office/drawing/2014/main" id="{B1D3E241-33CD-A878-CB12-9C36185B7969}"/>
              </a:ext>
            </a:extLst>
          </p:cNvPr>
          <p:cNvGrpSpPr/>
          <p:nvPr/>
        </p:nvGrpSpPr>
        <p:grpSpPr>
          <a:xfrm>
            <a:off x="4451799" y="1690875"/>
            <a:ext cx="1746952" cy="3154175"/>
            <a:chOff x="0" y="0"/>
            <a:chExt cx="812800" cy="1467535"/>
          </a:xfrm>
          <a:solidFill>
            <a:schemeClr val="bg1"/>
          </a:solidFill>
        </p:grpSpPr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1D40AF3D-900A-2AC0-7923-1614A479B124}"/>
                </a:ext>
              </a:extLst>
            </p:cNvPr>
            <p:cNvSpPr/>
            <p:nvPr/>
          </p:nvSpPr>
          <p:spPr>
            <a:xfrm>
              <a:off x="0" y="0"/>
              <a:ext cx="812800" cy="1467535"/>
            </a:xfrm>
            <a:custGeom>
              <a:avLst/>
              <a:gdLst/>
              <a:ahLst/>
              <a:cxnLst/>
              <a:rect l="l" t="t" r="r" b="b"/>
              <a:pathLst>
                <a:path w="812800" h="1467535">
                  <a:moveTo>
                    <a:pt x="93065" y="0"/>
                  </a:moveTo>
                  <a:lnTo>
                    <a:pt x="719735" y="0"/>
                  </a:lnTo>
                  <a:cubicBezTo>
                    <a:pt x="744417" y="0"/>
                    <a:pt x="768089" y="9805"/>
                    <a:pt x="785542" y="27258"/>
                  </a:cubicBezTo>
                  <a:cubicBezTo>
                    <a:pt x="802995" y="44711"/>
                    <a:pt x="812800" y="68383"/>
                    <a:pt x="812800" y="93065"/>
                  </a:cubicBezTo>
                  <a:lnTo>
                    <a:pt x="812800" y="1374469"/>
                  </a:lnTo>
                  <a:cubicBezTo>
                    <a:pt x="812800" y="1425868"/>
                    <a:pt x="771133" y="1467535"/>
                    <a:pt x="719735" y="1467535"/>
                  </a:cubicBezTo>
                  <a:lnTo>
                    <a:pt x="93065" y="1467535"/>
                  </a:lnTo>
                  <a:cubicBezTo>
                    <a:pt x="68383" y="1467535"/>
                    <a:pt x="44711" y="1457730"/>
                    <a:pt x="27258" y="1440276"/>
                  </a:cubicBezTo>
                  <a:cubicBezTo>
                    <a:pt x="9805" y="1422823"/>
                    <a:pt x="0" y="1399152"/>
                    <a:pt x="0" y="1374469"/>
                  </a:cubicBezTo>
                  <a:lnTo>
                    <a:pt x="0" y="93065"/>
                  </a:lnTo>
                  <a:cubicBezTo>
                    <a:pt x="0" y="68383"/>
                    <a:pt x="9805" y="44711"/>
                    <a:pt x="27258" y="27258"/>
                  </a:cubicBezTo>
                  <a:cubicBezTo>
                    <a:pt x="44711" y="9805"/>
                    <a:pt x="68383" y="0"/>
                    <a:pt x="93065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3">
              <a:extLst>
                <a:ext uri="{FF2B5EF4-FFF2-40B4-BE49-F238E27FC236}">
                  <a16:creationId xmlns:a16="http://schemas.microsoft.com/office/drawing/2014/main" id="{5350EA6F-1D80-E7B1-AC13-03F308F95294}"/>
                </a:ext>
              </a:extLst>
            </p:cNvPr>
            <p:cNvSpPr txBox="1"/>
            <p:nvPr/>
          </p:nvSpPr>
          <p:spPr>
            <a:xfrm>
              <a:off x="0" y="-28575"/>
              <a:ext cx="812800" cy="149611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1" name="Group 24">
            <a:extLst>
              <a:ext uri="{FF2B5EF4-FFF2-40B4-BE49-F238E27FC236}">
                <a16:creationId xmlns:a16="http://schemas.microsoft.com/office/drawing/2014/main" id="{728A117D-F5D7-A0F8-F1FA-99E01507B76C}"/>
              </a:ext>
            </a:extLst>
          </p:cNvPr>
          <p:cNvGrpSpPr/>
          <p:nvPr/>
        </p:nvGrpSpPr>
        <p:grpSpPr>
          <a:xfrm>
            <a:off x="2615032" y="1686167"/>
            <a:ext cx="1746952" cy="3154175"/>
            <a:chOff x="0" y="0"/>
            <a:chExt cx="812800" cy="1467535"/>
          </a:xfrm>
          <a:solidFill>
            <a:schemeClr val="bg1"/>
          </a:solidFill>
        </p:grpSpPr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98C96F0A-2BC3-B6A5-BCA1-B8E508D5A5D9}"/>
                </a:ext>
              </a:extLst>
            </p:cNvPr>
            <p:cNvSpPr/>
            <p:nvPr/>
          </p:nvSpPr>
          <p:spPr>
            <a:xfrm>
              <a:off x="0" y="0"/>
              <a:ext cx="812800" cy="1467535"/>
            </a:xfrm>
            <a:custGeom>
              <a:avLst/>
              <a:gdLst/>
              <a:ahLst/>
              <a:cxnLst/>
              <a:rect l="l" t="t" r="r" b="b"/>
              <a:pathLst>
                <a:path w="812800" h="1467535">
                  <a:moveTo>
                    <a:pt x="93065" y="0"/>
                  </a:moveTo>
                  <a:lnTo>
                    <a:pt x="719735" y="0"/>
                  </a:lnTo>
                  <a:cubicBezTo>
                    <a:pt x="744417" y="0"/>
                    <a:pt x="768089" y="9805"/>
                    <a:pt x="785542" y="27258"/>
                  </a:cubicBezTo>
                  <a:cubicBezTo>
                    <a:pt x="802995" y="44711"/>
                    <a:pt x="812800" y="68383"/>
                    <a:pt x="812800" y="93065"/>
                  </a:cubicBezTo>
                  <a:lnTo>
                    <a:pt x="812800" y="1374469"/>
                  </a:lnTo>
                  <a:cubicBezTo>
                    <a:pt x="812800" y="1425868"/>
                    <a:pt x="771133" y="1467535"/>
                    <a:pt x="719735" y="1467535"/>
                  </a:cubicBezTo>
                  <a:lnTo>
                    <a:pt x="93065" y="1467535"/>
                  </a:lnTo>
                  <a:cubicBezTo>
                    <a:pt x="68383" y="1467535"/>
                    <a:pt x="44711" y="1457730"/>
                    <a:pt x="27258" y="1440276"/>
                  </a:cubicBezTo>
                  <a:cubicBezTo>
                    <a:pt x="9805" y="1422823"/>
                    <a:pt x="0" y="1399152"/>
                    <a:pt x="0" y="1374469"/>
                  </a:cubicBezTo>
                  <a:lnTo>
                    <a:pt x="0" y="93065"/>
                  </a:lnTo>
                  <a:cubicBezTo>
                    <a:pt x="0" y="68383"/>
                    <a:pt x="9805" y="44711"/>
                    <a:pt x="27258" y="27258"/>
                  </a:cubicBezTo>
                  <a:cubicBezTo>
                    <a:pt x="44711" y="9805"/>
                    <a:pt x="68383" y="0"/>
                    <a:pt x="93065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6">
              <a:extLst>
                <a:ext uri="{FF2B5EF4-FFF2-40B4-BE49-F238E27FC236}">
                  <a16:creationId xmlns:a16="http://schemas.microsoft.com/office/drawing/2014/main" id="{DEA19099-96AF-005C-D376-F5B9D715E44C}"/>
                </a:ext>
              </a:extLst>
            </p:cNvPr>
            <p:cNvSpPr txBox="1"/>
            <p:nvPr/>
          </p:nvSpPr>
          <p:spPr>
            <a:xfrm>
              <a:off x="0" y="-28575"/>
              <a:ext cx="812800" cy="149611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4" name="Group 27">
            <a:extLst>
              <a:ext uri="{FF2B5EF4-FFF2-40B4-BE49-F238E27FC236}">
                <a16:creationId xmlns:a16="http://schemas.microsoft.com/office/drawing/2014/main" id="{3D736FD5-3DB6-7E39-F099-5E7AE71635A4}"/>
              </a:ext>
            </a:extLst>
          </p:cNvPr>
          <p:cNvGrpSpPr/>
          <p:nvPr/>
        </p:nvGrpSpPr>
        <p:grpSpPr>
          <a:xfrm>
            <a:off x="6310321" y="1694959"/>
            <a:ext cx="1746952" cy="3154175"/>
            <a:chOff x="0" y="0"/>
            <a:chExt cx="812800" cy="1467535"/>
          </a:xfrm>
          <a:solidFill>
            <a:schemeClr val="bg1"/>
          </a:solidFill>
        </p:grpSpPr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89132454-BDB0-9CF9-EE5D-913333BD2B7A}"/>
                </a:ext>
              </a:extLst>
            </p:cNvPr>
            <p:cNvSpPr/>
            <p:nvPr/>
          </p:nvSpPr>
          <p:spPr>
            <a:xfrm>
              <a:off x="0" y="0"/>
              <a:ext cx="812800" cy="1467535"/>
            </a:xfrm>
            <a:custGeom>
              <a:avLst/>
              <a:gdLst/>
              <a:ahLst/>
              <a:cxnLst/>
              <a:rect l="l" t="t" r="r" b="b"/>
              <a:pathLst>
                <a:path w="812800" h="1467535">
                  <a:moveTo>
                    <a:pt x="93065" y="0"/>
                  </a:moveTo>
                  <a:lnTo>
                    <a:pt x="719735" y="0"/>
                  </a:lnTo>
                  <a:cubicBezTo>
                    <a:pt x="744417" y="0"/>
                    <a:pt x="768089" y="9805"/>
                    <a:pt x="785542" y="27258"/>
                  </a:cubicBezTo>
                  <a:cubicBezTo>
                    <a:pt x="802995" y="44711"/>
                    <a:pt x="812800" y="68383"/>
                    <a:pt x="812800" y="93065"/>
                  </a:cubicBezTo>
                  <a:lnTo>
                    <a:pt x="812800" y="1374469"/>
                  </a:lnTo>
                  <a:cubicBezTo>
                    <a:pt x="812800" y="1425868"/>
                    <a:pt x="771133" y="1467535"/>
                    <a:pt x="719735" y="1467535"/>
                  </a:cubicBezTo>
                  <a:lnTo>
                    <a:pt x="93065" y="1467535"/>
                  </a:lnTo>
                  <a:cubicBezTo>
                    <a:pt x="68383" y="1467535"/>
                    <a:pt x="44711" y="1457730"/>
                    <a:pt x="27258" y="1440276"/>
                  </a:cubicBezTo>
                  <a:cubicBezTo>
                    <a:pt x="9805" y="1422823"/>
                    <a:pt x="0" y="1399152"/>
                    <a:pt x="0" y="1374469"/>
                  </a:cubicBezTo>
                  <a:lnTo>
                    <a:pt x="0" y="93065"/>
                  </a:lnTo>
                  <a:cubicBezTo>
                    <a:pt x="0" y="68383"/>
                    <a:pt x="9805" y="44711"/>
                    <a:pt x="27258" y="27258"/>
                  </a:cubicBezTo>
                  <a:cubicBezTo>
                    <a:pt x="44711" y="9805"/>
                    <a:pt x="68383" y="0"/>
                    <a:pt x="93065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id="{67EBF44C-C57E-A5B7-1FE5-701090E8A7AE}"/>
                </a:ext>
              </a:extLst>
            </p:cNvPr>
            <p:cNvSpPr txBox="1"/>
            <p:nvPr/>
          </p:nvSpPr>
          <p:spPr>
            <a:xfrm>
              <a:off x="0" y="-28575"/>
              <a:ext cx="812800" cy="149611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7" name="Group 30">
            <a:extLst>
              <a:ext uri="{FF2B5EF4-FFF2-40B4-BE49-F238E27FC236}">
                <a16:creationId xmlns:a16="http://schemas.microsoft.com/office/drawing/2014/main" id="{A1FC0CDD-9143-B6D6-9DC7-CB4E71F1CB2E}"/>
              </a:ext>
            </a:extLst>
          </p:cNvPr>
          <p:cNvGrpSpPr/>
          <p:nvPr/>
        </p:nvGrpSpPr>
        <p:grpSpPr>
          <a:xfrm>
            <a:off x="8177822" y="1725668"/>
            <a:ext cx="1854205" cy="3154175"/>
            <a:chOff x="0" y="0"/>
            <a:chExt cx="812800" cy="1467535"/>
          </a:xfrm>
          <a:solidFill>
            <a:schemeClr val="bg1"/>
          </a:solidFill>
        </p:grpSpPr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99BDE49E-CC6A-FED4-AD38-8506709FA8E6}"/>
                </a:ext>
              </a:extLst>
            </p:cNvPr>
            <p:cNvSpPr/>
            <p:nvPr/>
          </p:nvSpPr>
          <p:spPr>
            <a:xfrm>
              <a:off x="0" y="0"/>
              <a:ext cx="812800" cy="1467535"/>
            </a:xfrm>
            <a:custGeom>
              <a:avLst/>
              <a:gdLst/>
              <a:ahLst/>
              <a:cxnLst/>
              <a:rect l="l" t="t" r="r" b="b"/>
              <a:pathLst>
                <a:path w="812800" h="1467535">
                  <a:moveTo>
                    <a:pt x="93065" y="0"/>
                  </a:moveTo>
                  <a:lnTo>
                    <a:pt x="719735" y="0"/>
                  </a:lnTo>
                  <a:cubicBezTo>
                    <a:pt x="744417" y="0"/>
                    <a:pt x="768089" y="9805"/>
                    <a:pt x="785542" y="27258"/>
                  </a:cubicBezTo>
                  <a:cubicBezTo>
                    <a:pt x="802995" y="44711"/>
                    <a:pt x="812800" y="68383"/>
                    <a:pt x="812800" y="93065"/>
                  </a:cubicBezTo>
                  <a:lnTo>
                    <a:pt x="812800" y="1374469"/>
                  </a:lnTo>
                  <a:cubicBezTo>
                    <a:pt x="812800" y="1425868"/>
                    <a:pt x="771133" y="1467535"/>
                    <a:pt x="719735" y="1467535"/>
                  </a:cubicBezTo>
                  <a:lnTo>
                    <a:pt x="93065" y="1467535"/>
                  </a:lnTo>
                  <a:cubicBezTo>
                    <a:pt x="68383" y="1467535"/>
                    <a:pt x="44711" y="1457730"/>
                    <a:pt x="27258" y="1440276"/>
                  </a:cubicBezTo>
                  <a:cubicBezTo>
                    <a:pt x="9805" y="1422823"/>
                    <a:pt x="0" y="1399152"/>
                    <a:pt x="0" y="1374469"/>
                  </a:cubicBezTo>
                  <a:lnTo>
                    <a:pt x="0" y="93065"/>
                  </a:lnTo>
                  <a:cubicBezTo>
                    <a:pt x="0" y="68383"/>
                    <a:pt x="9805" y="44711"/>
                    <a:pt x="27258" y="27258"/>
                  </a:cubicBezTo>
                  <a:cubicBezTo>
                    <a:pt x="44711" y="9805"/>
                    <a:pt x="68383" y="0"/>
                    <a:pt x="93065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32">
              <a:extLst>
                <a:ext uri="{FF2B5EF4-FFF2-40B4-BE49-F238E27FC236}">
                  <a16:creationId xmlns:a16="http://schemas.microsoft.com/office/drawing/2014/main" id="{EC7B6C00-A7BA-3E27-5735-F9742F5DE8CB}"/>
                </a:ext>
              </a:extLst>
            </p:cNvPr>
            <p:cNvSpPr txBox="1"/>
            <p:nvPr/>
          </p:nvSpPr>
          <p:spPr>
            <a:xfrm>
              <a:off x="0" y="-28575"/>
              <a:ext cx="812800" cy="149611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0" name="Freeform 33">
            <a:extLst>
              <a:ext uri="{FF2B5EF4-FFF2-40B4-BE49-F238E27FC236}">
                <a16:creationId xmlns:a16="http://schemas.microsoft.com/office/drawing/2014/main" id="{DA82A534-614C-3C61-2314-7FDBFB7DCD02}"/>
              </a:ext>
            </a:extLst>
          </p:cNvPr>
          <p:cNvSpPr/>
          <p:nvPr/>
        </p:nvSpPr>
        <p:spPr>
          <a:xfrm>
            <a:off x="-141971" y="4515843"/>
            <a:ext cx="10975942" cy="2733311"/>
          </a:xfrm>
          <a:custGeom>
            <a:avLst/>
            <a:gdLst/>
            <a:ahLst/>
            <a:cxnLst/>
            <a:rect l="l" t="t" r="r" b="b"/>
            <a:pathLst>
              <a:path w="10975942" h="4056885">
                <a:moveTo>
                  <a:pt x="0" y="0"/>
                </a:moveTo>
                <a:lnTo>
                  <a:pt x="10975942" y="0"/>
                </a:lnTo>
                <a:lnTo>
                  <a:pt x="10975942" y="4056885"/>
                </a:lnTo>
                <a:lnTo>
                  <a:pt x="0" y="40568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20" t="-59402" r="-1120" b="-20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8">
            <a:extLst>
              <a:ext uri="{FF2B5EF4-FFF2-40B4-BE49-F238E27FC236}">
                <a16:creationId xmlns:a16="http://schemas.microsoft.com/office/drawing/2014/main" id="{45DB6F44-2C1D-9D02-AB67-F38D64551825}"/>
              </a:ext>
            </a:extLst>
          </p:cNvPr>
          <p:cNvSpPr/>
          <p:nvPr/>
        </p:nvSpPr>
        <p:spPr>
          <a:xfrm>
            <a:off x="8589388" y="1215547"/>
            <a:ext cx="946271" cy="262196"/>
          </a:xfrm>
          <a:custGeom>
            <a:avLst/>
            <a:gdLst/>
            <a:ahLst/>
            <a:cxnLst/>
            <a:rect l="l" t="t" r="r" b="b"/>
            <a:pathLst>
              <a:path w="946271" h="262196">
                <a:moveTo>
                  <a:pt x="0" y="0"/>
                </a:moveTo>
                <a:lnTo>
                  <a:pt x="946271" y="0"/>
                </a:lnTo>
                <a:lnTo>
                  <a:pt x="946271" y="262196"/>
                </a:lnTo>
                <a:lnTo>
                  <a:pt x="0" y="2621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40">
            <a:extLst>
              <a:ext uri="{FF2B5EF4-FFF2-40B4-BE49-F238E27FC236}">
                <a16:creationId xmlns:a16="http://schemas.microsoft.com/office/drawing/2014/main" id="{A9EF7A41-A1A6-F008-04FC-309DE8C33CFB}"/>
              </a:ext>
            </a:extLst>
          </p:cNvPr>
          <p:cNvSpPr txBox="1"/>
          <p:nvPr/>
        </p:nvSpPr>
        <p:spPr>
          <a:xfrm>
            <a:off x="1841500" y="57081"/>
            <a:ext cx="6747888" cy="7624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66"/>
              </a:lnSpc>
            </a:pPr>
            <a:r>
              <a:rPr lang="en-US" sz="2800" dirty="0">
                <a:solidFill>
                  <a:srgbClr val="FF0000"/>
                </a:solidFill>
                <a:latin typeface="Snap ITC" panose="04040A07060A02020202" pitchFamily="82" charset="0"/>
                <a:ea typeface="Sniglet"/>
                <a:cs typeface="Sniglet"/>
                <a:sym typeface="Sniglet"/>
              </a:rPr>
              <a:t>THỰC ĐƠN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nap ITC" panose="04040A07060A02020202" pitchFamily="82" charset="0"/>
                <a:ea typeface="Sniglet"/>
                <a:cs typeface="Sniglet"/>
                <a:sym typeface="Sniglet"/>
              </a:rPr>
              <a:t>MẪU GIÁO </a:t>
            </a:r>
            <a:r>
              <a:rPr lang="en-US" sz="2800" dirty="0">
                <a:solidFill>
                  <a:srgbClr val="FF0000"/>
                </a:solidFill>
                <a:latin typeface="Snap ITC" panose="04040A07060A02020202" pitchFamily="82" charset="0"/>
                <a:ea typeface="Sniglet"/>
                <a:cs typeface="Sniglet"/>
                <a:sym typeface="Sniglet"/>
              </a:rPr>
              <a:t>TUẦN 3/9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05A80FA-FED6-6886-BED6-53BA15F0CA21}"/>
              </a:ext>
            </a:extLst>
          </p:cNvPr>
          <p:cNvSpPr/>
          <p:nvPr/>
        </p:nvSpPr>
        <p:spPr>
          <a:xfrm>
            <a:off x="1188664" y="660480"/>
            <a:ext cx="8563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>2</a:t>
            </a:r>
            <a:endParaRPr lang="en-US" sz="88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A48A185-33DA-E1D5-2A58-DEE7EB25B095}"/>
              </a:ext>
            </a:extLst>
          </p:cNvPr>
          <p:cNvSpPr/>
          <p:nvPr/>
        </p:nvSpPr>
        <p:spPr>
          <a:xfrm>
            <a:off x="3058995" y="660480"/>
            <a:ext cx="10631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>3</a:t>
            </a:r>
            <a:endParaRPr lang="en-US" sz="88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BC160EA-8BF6-B19D-46B6-DF7E8AC9DC6F}"/>
              </a:ext>
            </a:extLst>
          </p:cNvPr>
          <p:cNvSpPr/>
          <p:nvPr/>
        </p:nvSpPr>
        <p:spPr>
          <a:xfrm>
            <a:off x="4824958" y="600597"/>
            <a:ext cx="103704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>4</a:t>
            </a:r>
            <a:endParaRPr lang="en-US" sz="88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D08046B-01F3-0BA0-4EF5-DD3985682ABE}"/>
              </a:ext>
            </a:extLst>
          </p:cNvPr>
          <p:cNvSpPr/>
          <p:nvPr/>
        </p:nvSpPr>
        <p:spPr>
          <a:xfrm>
            <a:off x="6572221" y="660481"/>
            <a:ext cx="11624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>5</a:t>
            </a:r>
            <a:endParaRPr lang="en-US" sz="88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303D7D4-35A6-809F-971A-A63A0AA01A1D}"/>
              </a:ext>
            </a:extLst>
          </p:cNvPr>
          <p:cNvSpPr/>
          <p:nvPr/>
        </p:nvSpPr>
        <p:spPr>
          <a:xfrm>
            <a:off x="8589388" y="580091"/>
            <a:ext cx="1162498" cy="144655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>6</a:t>
            </a:r>
            <a:endParaRPr lang="en-US" sz="88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148683E-DC38-29C2-391B-0E1035483F3E}"/>
              </a:ext>
            </a:extLst>
          </p:cNvPr>
          <p:cNvSpPr/>
          <p:nvPr/>
        </p:nvSpPr>
        <p:spPr>
          <a:xfrm>
            <a:off x="853935" y="1933090"/>
            <a:ext cx="1483075" cy="2791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D891CE-9C48-F48D-8556-047836DF4685}"/>
              </a:ext>
            </a:extLst>
          </p:cNvPr>
          <p:cNvSpPr txBox="1"/>
          <p:nvPr/>
        </p:nvSpPr>
        <p:spPr>
          <a:xfrm>
            <a:off x="679864" y="2254250"/>
            <a:ext cx="1793370" cy="1632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SÁNG:</a:t>
            </a:r>
            <a:r>
              <a:rPr lang="en-US" sz="1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HỦ TIẾU MỰC YAOURT ÁNH HỒNG SỮA PHYSHOCARE A+ 	 		 	</a:t>
            </a:r>
          </a:p>
          <a:p>
            <a:pPr algn="just"/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FA1ACCF-7AEC-3D05-81DC-8293B93F6463}"/>
              </a:ext>
            </a:extLst>
          </p:cNvPr>
          <p:cNvSpPr txBox="1"/>
          <p:nvPr/>
        </p:nvSpPr>
        <p:spPr>
          <a:xfrm>
            <a:off x="2590537" y="2288245"/>
            <a:ext cx="1793370" cy="1813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SÁNG:</a:t>
            </a:r>
            <a:r>
              <a:rPr lang="en-US" sz="1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BÁNH BÔNG LAN HOÀNG NGỌC, BÁNH FLANE ÁNH HỒNG SỮA PHYSHOCARE A+ 	 		 	</a:t>
            </a:r>
          </a:p>
          <a:p>
            <a:pPr algn="just"/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1A82200-2BCF-CB3F-923C-B096B105F97A}"/>
              </a:ext>
            </a:extLst>
          </p:cNvPr>
          <p:cNvSpPr txBox="1"/>
          <p:nvPr/>
        </p:nvSpPr>
        <p:spPr>
          <a:xfrm>
            <a:off x="6241395" y="2321462"/>
            <a:ext cx="179337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SÁNG: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HỦ TIẾU BÒ KHO, BÁNH  FLANE ÁNH HỒNG </a:t>
            </a:r>
            <a:r>
              <a:rPr lang="en-US" sz="1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SỮA SKOOLMILK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11B5637-63B5-C22A-A0CE-51CD0C610B05}"/>
              </a:ext>
            </a:extLst>
          </p:cNvPr>
          <p:cNvSpPr txBox="1"/>
          <p:nvPr/>
        </p:nvSpPr>
        <p:spPr>
          <a:xfrm>
            <a:off x="4495196" y="2307612"/>
            <a:ext cx="1793370" cy="1632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SÁNG:</a:t>
            </a:r>
            <a:r>
              <a:rPr lang="en-US" sz="1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SÚP ÓC HEO CÀ RỐT-  SỮA CHUA TRÀ MY, SỮA PHYSHOCAREA	 		 	</a:t>
            </a:r>
          </a:p>
          <a:p>
            <a:pPr algn="just"/>
            <a:r>
              <a:rPr lang="en-US" sz="11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	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A75870-65AF-7051-4C1C-1C0CCE8D87A0}"/>
              </a:ext>
            </a:extLst>
          </p:cNvPr>
          <p:cNvSpPr txBox="1"/>
          <p:nvPr/>
        </p:nvSpPr>
        <p:spPr>
          <a:xfrm>
            <a:off x="8201738" y="2247575"/>
            <a:ext cx="17933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SÁNG: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HOÀNH THÁNH THỊT HEO CÀ RỐT, YAOURT TÀI TÀI,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SỮA </a:t>
            </a:r>
            <a:r>
              <a:rPr lang="en-US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PHYSHOCARE A+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36C144-A978-DCFA-BB9C-3B288C4ECF33}"/>
              </a:ext>
            </a:extLst>
          </p:cNvPr>
          <p:cNvSpPr txBox="1"/>
          <p:nvPr/>
        </p:nvSpPr>
        <p:spPr>
          <a:xfrm>
            <a:off x="6300388" y="2934743"/>
            <a:ext cx="179337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TRƯA:</a:t>
            </a:r>
            <a:r>
              <a:rPr lang="en-US" sz="1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CƠM: TRẮNG </a:t>
            </a:r>
            <a:r>
              <a:rPr lang="en-US" sz="1100" u="sng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MÓN MẶN</a:t>
            </a:r>
            <a:r>
              <a:rPr lang="en-US" sz="1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MỰC XÀO THẬP CẨM </a:t>
            </a:r>
          </a:p>
          <a:p>
            <a:pPr algn="just"/>
            <a:r>
              <a:rPr lang="en-US" sz="1100" u="sng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MÓN CANH</a:t>
            </a:r>
            <a:r>
              <a:rPr lang="en-US" sz="1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TẦN Ô NẤU THỊT HEO </a:t>
            </a:r>
          </a:p>
          <a:p>
            <a:pPr algn="just"/>
            <a:r>
              <a:rPr lang="en-US" sz="1100" u="sng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TRÁNG MIỆNG</a:t>
            </a:r>
            <a:r>
              <a:rPr lang="en-US" sz="1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DƯA HẤU - NƯỚC CAM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5FEB00E-02FD-36A1-FDC3-1660D993BE9E}"/>
              </a:ext>
            </a:extLst>
          </p:cNvPr>
          <p:cNvSpPr txBox="1"/>
          <p:nvPr/>
        </p:nvSpPr>
        <p:spPr>
          <a:xfrm>
            <a:off x="2647552" y="4388469"/>
            <a:ext cx="1793370" cy="1088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XẾ:</a:t>
            </a:r>
            <a:r>
              <a:rPr lang="en-US" sz="1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BÚN GẠO THỊT GÀ CÀ RỐT SỮA ELLAC MULTI 	 	</a:t>
            </a:r>
          </a:p>
          <a:p>
            <a:pPr algn="just"/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1177B2-0237-DD25-E55D-00692833786B}"/>
              </a:ext>
            </a:extLst>
          </p:cNvPr>
          <p:cNvSpPr txBox="1"/>
          <p:nvPr/>
        </p:nvSpPr>
        <p:spPr>
          <a:xfrm>
            <a:off x="8225420" y="3037522"/>
            <a:ext cx="179337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TRƯA:</a:t>
            </a:r>
            <a:r>
              <a:rPr lang="en-US" sz="1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1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CƠM TRẮNG </a:t>
            </a:r>
            <a:r>
              <a:rPr lang="en-US" sz="1100" b="0" i="0" u="sng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MÓN </a:t>
            </a:r>
            <a:r>
              <a:rPr lang="vi-VN" sz="1100" b="0" i="0" u="sng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MẶN</a:t>
            </a:r>
            <a:r>
              <a:rPr lang="vi-VN" sz="11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BÒ SỐT PATE CỦ SẮN</a:t>
            </a:r>
            <a:endParaRPr lang="en-US" sz="11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just"/>
            <a:r>
              <a:rPr lang="en-US" sz="1100" b="0" i="0" u="sng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MÓN </a:t>
            </a:r>
            <a:r>
              <a:rPr lang="vi-VN" sz="1100" b="0" i="0" u="sng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CANH</a:t>
            </a:r>
            <a:r>
              <a:rPr lang="vi-VN" sz="11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SU HÀO NẤU THỊT HEO</a:t>
            </a:r>
          </a:p>
          <a:p>
            <a:pPr algn="just"/>
            <a:r>
              <a:rPr lang="en-US" sz="1100" u="sng" dirty="0">
                <a:solidFill>
                  <a:srgbClr val="000000"/>
                </a:solidFill>
                <a:latin typeface="Tahoma" panose="020B0604030504040204" pitchFamily="34" charset="0"/>
              </a:rPr>
              <a:t>TRÁNG MIỆNG</a:t>
            </a:r>
            <a:r>
              <a:rPr lang="vi-VN" sz="11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 CHUỐI CAU - NƯỚC C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HANH DÂY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0B5A95-A895-238F-13DF-F842A661A14E}"/>
              </a:ext>
            </a:extLst>
          </p:cNvPr>
          <p:cNvSpPr txBox="1"/>
          <p:nvPr/>
        </p:nvSpPr>
        <p:spPr>
          <a:xfrm>
            <a:off x="4481656" y="4122955"/>
            <a:ext cx="1793370" cy="907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XẾ:</a:t>
            </a:r>
            <a:r>
              <a:rPr lang="en-US" sz="1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HỦ TIẾU NAM VANG SỮA ELLAC MULTI 	</a:t>
            </a:r>
          </a:p>
          <a:p>
            <a:pPr algn="just"/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B222362-7959-8A6D-4904-7F61DA951435}"/>
              </a:ext>
            </a:extLst>
          </p:cNvPr>
          <p:cNvSpPr txBox="1"/>
          <p:nvPr/>
        </p:nvSpPr>
        <p:spPr>
          <a:xfrm>
            <a:off x="4426703" y="2951199"/>
            <a:ext cx="179337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TRƯA:</a:t>
            </a:r>
            <a:r>
              <a:rPr lang="en-US" sz="1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CƠM: TRẮNG MÓN MẶN: CÁ THU KHO THƠM MÓN CANH: BÍ ĐỎ NẤU NẤU THỊT HEO TRÁNG MIỆNG: THANH LONG - NƯỚC TẮC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617481E-E7F6-60EE-9AD2-66362226B857}"/>
              </a:ext>
            </a:extLst>
          </p:cNvPr>
          <p:cNvSpPr txBox="1"/>
          <p:nvPr/>
        </p:nvSpPr>
        <p:spPr>
          <a:xfrm>
            <a:off x="8160187" y="4331581"/>
            <a:ext cx="179337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XẾ:</a:t>
            </a:r>
            <a:r>
              <a:rPr lang="en-US" sz="1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MIẾN LƯƠN CÀ RỐT, SỮA </a:t>
            </a:r>
            <a:r>
              <a:rPr lang="en-US" sz="1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METACARE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</a:p>
          <a:p>
            <a:pPr algn="just"/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D510DCE-7B36-1332-2B41-CDE00173810B}"/>
              </a:ext>
            </a:extLst>
          </p:cNvPr>
          <p:cNvSpPr txBox="1"/>
          <p:nvPr/>
        </p:nvSpPr>
        <p:spPr>
          <a:xfrm>
            <a:off x="2579410" y="3245483"/>
            <a:ext cx="179337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TRƯA:</a:t>
            </a:r>
            <a:r>
              <a:rPr lang="en-US" sz="1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CƠM</a:t>
            </a:r>
            <a:r>
              <a:rPr lang="en-US" sz="1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TRẮNG </a:t>
            </a:r>
          </a:p>
          <a:p>
            <a:pPr algn="just"/>
            <a:r>
              <a:rPr lang="en-US" sz="11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MÓN MẶN</a:t>
            </a:r>
            <a:r>
              <a:rPr lang="en-US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ẾCH XÀO LĂN </a:t>
            </a:r>
            <a:r>
              <a:rPr lang="en-US" sz="11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MÓN CANH: </a:t>
            </a:r>
            <a:r>
              <a:rPr lang="en-US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KHOAI MỠ NẤU THỊT HEO </a:t>
            </a:r>
          </a:p>
          <a:p>
            <a:pPr algn="just"/>
            <a:r>
              <a:rPr lang="en-US" sz="11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TRÁNG MIỆNG: </a:t>
            </a:r>
            <a:r>
              <a:rPr lang="en-US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PUDDING - NƯỚC CHANH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B9627B0-B24A-CE56-0BDB-FC5F2A95F7F4}"/>
              </a:ext>
            </a:extLst>
          </p:cNvPr>
          <p:cNvSpPr txBox="1"/>
          <p:nvPr/>
        </p:nvSpPr>
        <p:spPr>
          <a:xfrm>
            <a:off x="6254632" y="4122955"/>
            <a:ext cx="17933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XẾ:</a:t>
            </a:r>
            <a:r>
              <a:rPr lang="en-US" sz="1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PHỞ GÀ SỮA METACARE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</a:p>
          <a:p>
            <a:pPr algn="just"/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7ABAF54-1CB9-8F69-17A8-90749E4EF414}"/>
              </a:ext>
            </a:extLst>
          </p:cNvPr>
          <p:cNvSpPr txBox="1"/>
          <p:nvPr/>
        </p:nvSpPr>
        <p:spPr>
          <a:xfrm>
            <a:off x="640875" y="2904902"/>
            <a:ext cx="179337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TRƯA:</a:t>
            </a:r>
            <a:r>
              <a:rPr lang="en-US" sz="1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CƠM: TRẮNG </a:t>
            </a:r>
            <a:r>
              <a:rPr lang="en-US" sz="11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MÓN MẶN</a:t>
            </a:r>
            <a:r>
              <a:rPr lang="en-US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THỊT KHO TRỨNG CÚT </a:t>
            </a:r>
          </a:p>
          <a:p>
            <a:pPr algn="just"/>
            <a:r>
              <a:rPr lang="en-US" sz="11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MÓN CANH</a:t>
            </a:r>
            <a:r>
              <a:rPr lang="en-US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CẢI NGỌT NẤU TÔM </a:t>
            </a:r>
          </a:p>
          <a:p>
            <a:pPr algn="just"/>
            <a:r>
              <a:rPr lang="en-US" sz="11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TRÁNG MIỆNG</a:t>
            </a:r>
            <a:r>
              <a:rPr lang="en-US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CHUỐI SỨ - NHO- NƯỚC CAM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904E33C-F4F8-D300-A87D-3A0BD511D2FD}"/>
              </a:ext>
            </a:extLst>
          </p:cNvPr>
          <p:cNvSpPr txBox="1"/>
          <p:nvPr/>
        </p:nvSpPr>
        <p:spPr>
          <a:xfrm>
            <a:off x="684582" y="4343076"/>
            <a:ext cx="1793370" cy="1088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XẾ:</a:t>
            </a:r>
            <a:r>
              <a:rPr lang="en-US" sz="1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CHÁO CÁ LÓC CẢI THẢO SỮA  ELLAC MULTI 	 	</a:t>
            </a:r>
          </a:p>
          <a:p>
            <a:pPr algn="just"/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F0C45BE-233F-CA83-CFD5-EBFC7EC31794}"/>
              </a:ext>
            </a:extLst>
          </p:cNvPr>
          <p:cNvSpPr/>
          <p:nvPr/>
        </p:nvSpPr>
        <p:spPr>
          <a:xfrm>
            <a:off x="980276" y="1632198"/>
            <a:ext cx="1162498" cy="3580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ea typeface="ADLaM Display" panose="020F0502020204030204" pitchFamily="2" charset="0"/>
                <a:cs typeface="Times New Roman" panose="02020603050405020304" pitchFamily="18" charset="0"/>
              </a:rPr>
              <a:t>16/9/2024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437D66F-DE40-6C02-9FED-FB60D2CC60E7}"/>
              </a:ext>
            </a:extLst>
          </p:cNvPr>
          <p:cNvSpPr/>
          <p:nvPr/>
        </p:nvSpPr>
        <p:spPr>
          <a:xfrm>
            <a:off x="2984184" y="1643312"/>
            <a:ext cx="1162498" cy="3580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ea typeface="ADLaM Display" panose="020F0502020204030204" pitchFamily="2" charset="0"/>
                <a:cs typeface="Times New Roman" panose="02020603050405020304" pitchFamily="18" charset="0"/>
              </a:rPr>
              <a:t>17/9/2024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F86AB4B-E809-064A-A765-2C4159532DA5}"/>
              </a:ext>
            </a:extLst>
          </p:cNvPr>
          <p:cNvSpPr/>
          <p:nvPr/>
        </p:nvSpPr>
        <p:spPr>
          <a:xfrm>
            <a:off x="4832323" y="1632198"/>
            <a:ext cx="1162498" cy="3580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ea typeface="ADLaM Display" panose="020F0502020204030204" pitchFamily="2" charset="0"/>
                <a:cs typeface="Times New Roman" panose="02020603050405020304" pitchFamily="18" charset="0"/>
              </a:rPr>
              <a:t>18/9/2024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F45FA43-BF8A-8172-6E91-C546D4BC54EA}"/>
              </a:ext>
            </a:extLst>
          </p:cNvPr>
          <p:cNvSpPr/>
          <p:nvPr/>
        </p:nvSpPr>
        <p:spPr>
          <a:xfrm>
            <a:off x="6607068" y="1682717"/>
            <a:ext cx="1162498" cy="3580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ea typeface="ADLaM Display" panose="020F0502020204030204" pitchFamily="2" charset="0"/>
                <a:cs typeface="Times New Roman" panose="02020603050405020304" pitchFamily="18" charset="0"/>
              </a:rPr>
              <a:t>19/9/2024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BEB5FA9-1D95-989C-0FC1-B67770D589D2}"/>
              </a:ext>
            </a:extLst>
          </p:cNvPr>
          <p:cNvSpPr/>
          <p:nvPr/>
        </p:nvSpPr>
        <p:spPr>
          <a:xfrm>
            <a:off x="8548017" y="1689121"/>
            <a:ext cx="1162498" cy="3580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ea typeface="ADLaM Display" panose="020F0502020204030204" pitchFamily="2" charset="0"/>
                <a:cs typeface="Times New Roman" panose="02020603050405020304" pitchFamily="18" charset="0"/>
              </a:rPr>
              <a:t>20/9/2024</a:t>
            </a:r>
          </a:p>
        </p:txBody>
      </p:sp>
    </p:spTree>
    <p:extLst>
      <p:ext uri="{BB962C8B-B14F-4D97-AF65-F5344CB8AC3E}">
        <p14:creationId xmlns:p14="http://schemas.microsoft.com/office/powerpoint/2010/main" val="138594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39689" y="2313788"/>
            <a:ext cx="2006611" cy="3154175"/>
            <a:chOff x="0" y="0"/>
            <a:chExt cx="812800" cy="1467535"/>
          </a:xfrm>
          <a:solidFill>
            <a:schemeClr val="bg1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1467535"/>
            </a:xfrm>
            <a:custGeom>
              <a:avLst/>
              <a:gdLst/>
              <a:ahLst/>
              <a:cxnLst/>
              <a:rect l="l" t="t" r="r" b="b"/>
              <a:pathLst>
                <a:path w="812800" h="1467535">
                  <a:moveTo>
                    <a:pt x="93065" y="0"/>
                  </a:moveTo>
                  <a:lnTo>
                    <a:pt x="719735" y="0"/>
                  </a:lnTo>
                  <a:cubicBezTo>
                    <a:pt x="744417" y="0"/>
                    <a:pt x="768089" y="9805"/>
                    <a:pt x="785542" y="27258"/>
                  </a:cubicBezTo>
                  <a:cubicBezTo>
                    <a:pt x="802995" y="44711"/>
                    <a:pt x="812800" y="68383"/>
                    <a:pt x="812800" y="93065"/>
                  </a:cubicBezTo>
                  <a:lnTo>
                    <a:pt x="812800" y="1374469"/>
                  </a:lnTo>
                  <a:cubicBezTo>
                    <a:pt x="812800" y="1425868"/>
                    <a:pt x="771133" y="1467535"/>
                    <a:pt x="719735" y="1467535"/>
                  </a:cubicBezTo>
                  <a:lnTo>
                    <a:pt x="93065" y="1467535"/>
                  </a:lnTo>
                  <a:cubicBezTo>
                    <a:pt x="68383" y="1467535"/>
                    <a:pt x="44711" y="1457730"/>
                    <a:pt x="27258" y="1440276"/>
                  </a:cubicBezTo>
                  <a:cubicBezTo>
                    <a:pt x="9805" y="1422823"/>
                    <a:pt x="0" y="1399152"/>
                    <a:pt x="0" y="1374469"/>
                  </a:cubicBezTo>
                  <a:lnTo>
                    <a:pt x="0" y="93065"/>
                  </a:lnTo>
                  <a:cubicBezTo>
                    <a:pt x="0" y="68383"/>
                    <a:pt x="9805" y="44711"/>
                    <a:pt x="27258" y="27258"/>
                  </a:cubicBezTo>
                  <a:cubicBezTo>
                    <a:pt x="44711" y="9805"/>
                    <a:pt x="68383" y="0"/>
                    <a:pt x="93065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149611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459866" y="2273898"/>
            <a:ext cx="1854900" cy="3154175"/>
            <a:chOff x="0" y="0"/>
            <a:chExt cx="812800" cy="1467535"/>
          </a:xfrm>
          <a:solidFill>
            <a:schemeClr val="bg1"/>
          </a:solidFill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1467535"/>
            </a:xfrm>
            <a:custGeom>
              <a:avLst/>
              <a:gdLst/>
              <a:ahLst/>
              <a:cxnLst/>
              <a:rect l="l" t="t" r="r" b="b"/>
              <a:pathLst>
                <a:path w="812800" h="1467535">
                  <a:moveTo>
                    <a:pt x="93065" y="0"/>
                  </a:moveTo>
                  <a:lnTo>
                    <a:pt x="719735" y="0"/>
                  </a:lnTo>
                  <a:cubicBezTo>
                    <a:pt x="744417" y="0"/>
                    <a:pt x="768089" y="9805"/>
                    <a:pt x="785542" y="27258"/>
                  </a:cubicBezTo>
                  <a:cubicBezTo>
                    <a:pt x="802995" y="44711"/>
                    <a:pt x="812800" y="68383"/>
                    <a:pt x="812800" y="93065"/>
                  </a:cubicBezTo>
                  <a:lnTo>
                    <a:pt x="812800" y="1374469"/>
                  </a:lnTo>
                  <a:cubicBezTo>
                    <a:pt x="812800" y="1425868"/>
                    <a:pt x="771133" y="1467535"/>
                    <a:pt x="719735" y="1467535"/>
                  </a:cubicBezTo>
                  <a:lnTo>
                    <a:pt x="93065" y="1467535"/>
                  </a:lnTo>
                  <a:cubicBezTo>
                    <a:pt x="68383" y="1467535"/>
                    <a:pt x="44711" y="1457730"/>
                    <a:pt x="27258" y="1440276"/>
                  </a:cubicBezTo>
                  <a:cubicBezTo>
                    <a:pt x="9805" y="1422823"/>
                    <a:pt x="0" y="1399152"/>
                    <a:pt x="0" y="1374469"/>
                  </a:cubicBezTo>
                  <a:lnTo>
                    <a:pt x="0" y="93065"/>
                  </a:lnTo>
                  <a:cubicBezTo>
                    <a:pt x="0" y="68383"/>
                    <a:pt x="9805" y="44711"/>
                    <a:pt x="27258" y="27258"/>
                  </a:cubicBezTo>
                  <a:cubicBezTo>
                    <a:pt x="44711" y="9805"/>
                    <a:pt x="68383" y="0"/>
                    <a:pt x="93065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812800" cy="149611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220634" y="2313787"/>
            <a:ext cx="1971293" cy="3154175"/>
            <a:chOff x="0" y="0"/>
            <a:chExt cx="812800" cy="1467535"/>
          </a:xfrm>
          <a:solidFill>
            <a:schemeClr val="bg1"/>
          </a:solidFill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1467535"/>
            </a:xfrm>
            <a:custGeom>
              <a:avLst/>
              <a:gdLst/>
              <a:ahLst/>
              <a:cxnLst/>
              <a:rect l="l" t="t" r="r" b="b"/>
              <a:pathLst>
                <a:path w="812800" h="1467535">
                  <a:moveTo>
                    <a:pt x="93065" y="0"/>
                  </a:moveTo>
                  <a:lnTo>
                    <a:pt x="719735" y="0"/>
                  </a:lnTo>
                  <a:cubicBezTo>
                    <a:pt x="744417" y="0"/>
                    <a:pt x="768089" y="9805"/>
                    <a:pt x="785542" y="27258"/>
                  </a:cubicBezTo>
                  <a:cubicBezTo>
                    <a:pt x="802995" y="44711"/>
                    <a:pt x="812800" y="68383"/>
                    <a:pt x="812800" y="93065"/>
                  </a:cubicBezTo>
                  <a:lnTo>
                    <a:pt x="812800" y="1374469"/>
                  </a:lnTo>
                  <a:cubicBezTo>
                    <a:pt x="812800" y="1425868"/>
                    <a:pt x="771133" y="1467535"/>
                    <a:pt x="719735" y="1467535"/>
                  </a:cubicBezTo>
                  <a:lnTo>
                    <a:pt x="93065" y="1467535"/>
                  </a:lnTo>
                  <a:cubicBezTo>
                    <a:pt x="68383" y="1467535"/>
                    <a:pt x="44711" y="1457730"/>
                    <a:pt x="27258" y="1440276"/>
                  </a:cubicBezTo>
                  <a:cubicBezTo>
                    <a:pt x="9805" y="1422823"/>
                    <a:pt x="0" y="1399152"/>
                    <a:pt x="0" y="1374469"/>
                  </a:cubicBezTo>
                  <a:lnTo>
                    <a:pt x="0" y="93065"/>
                  </a:lnTo>
                  <a:cubicBezTo>
                    <a:pt x="0" y="68383"/>
                    <a:pt x="9805" y="44711"/>
                    <a:pt x="27258" y="27258"/>
                  </a:cubicBezTo>
                  <a:cubicBezTo>
                    <a:pt x="44711" y="9805"/>
                    <a:pt x="68383" y="0"/>
                    <a:pt x="93065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812800" cy="149611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382806" y="2273898"/>
            <a:ext cx="1746952" cy="3154175"/>
            <a:chOff x="0" y="0"/>
            <a:chExt cx="812800" cy="1467535"/>
          </a:xfrm>
          <a:solidFill>
            <a:schemeClr val="bg1"/>
          </a:solidFill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1467535"/>
            </a:xfrm>
            <a:custGeom>
              <a:avLst/>
              <a:gdLst/>
              <a:ahLst/>
              <a:cxnLst/>
              <a:rect l="l" t="t" r="r" b="b"/>
              <a:pathLst>
                <a:path w="812800" h="1467535">
                  <a:moveTo>
                    <a:pt x="93065" y="0"/>
                  </a:moveTo>
                  <a:lnTo>
                    <a:pt x="719735" y="0"/>
                  </a:lnTo>
                  <a:cubicBezTo>
                    <a:pt x="744417" y="0"/>
                    <a:pt x="768089" y="9805"/>
                    <a:pt x="785542" y="27258"/>
                  </a:cubicBezTo>
                  <a:cubicBezTo>
                    <a:pt x="802995" y="44711"/>
                    <a:pt x="812800" y="68383"/>
                    <a:pt x="812800" y="93065"/>
                  </a:cubicBezTo>
                  <a:lnTo>
                    <a:pt x="812800" y="1374469"/>
                  </a:lnTo>
                  <a:cubicBezTo>
                    <a:pt x="812800" y="1425868"/>
                    <a:pt x="771133" y="1467535"/>
                    <a:pt x="719735" y="1467535"/>
                  </a:cubicBezTo>
                  <a:lnTo>
                    <a:pt x="93065" y="1467535"/>
                  </a:lnTo>
                  <a:cubicBezTo>
                    <a:pt x="68383" y="1467535"/>
                    <a:pt x="44711" y="1457730"/>
                    <a:pt x="27258" y="1440276"/>
                  </a:cubicBezTo>
                  <a:cubicBezTo>
                    <a:pt x="9805" y="1422823"/>
                    <a:pt x="0" y="1399152"/>
                    <a:pt x="0" y="1374469"/>
                  </a:cubicBezTo>
                  <a:lnTo>
                    <a:pt x="0" y="93065"/>
                  </a:lnTo>
                  <a:cubicBezTo>
                    <a:pt x="0" y="68383"/>
                    <a:pt x="9805" y="44711"/>
                    <a:pt x="27258" y="27258"/>
                  </a:cubicBezTo>
                  <a:cubicBezTo>
                    <a:pt x="44711" y="9805"/>
                    <a:pt x="68383" y="0"/>
                    <a:pt x="93065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28575"/>
              <a:ext cx="812800" cy="149611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236695" y="2256764"/>
            <a:ext cx="1746952" cy="3154175"/>
            <a:chOff x="0" y="0"/>
            <a:chExt cx="812800" cy="1467535"/>
          </a:xfrm>
          <a:solidFill>
            <a:schemeClr val="bg1"/>
          </a:solidFill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1467535"/>
            </a:xfrm>
            <a:custGeom>
              <a:avLst/>
              <a:gdLst/>
              <a:ahLst/>
              <a:cxnLst/>
              <a:rect l="l" t="t" r="r" b="b"/>
              <a:pathLst>
                <a:path w="812800" h="1467535">
                  <a:moveTo>
                    <a:pt x="93065" y="0"/>
                  </a:moveTo>
                  <a:lnTo>
                    <a:pt x="719735" y="0"/>
                  </a:lnTo>
                  <a:cubicBezTo>
                    <a:pt x="744417" y="0"/>
                    <a:pt x="768089" y="9805"/>
                    <a:pt x="785542" y="27258"/>
                  </a:cubicBezTo>
                  <a:cubicBezTo>
                    <a:pt x="802995" y="44711"/>
                    <a:pt x="812800" y="68383"/>
                    <a:pt x="812800" y="93065"/>
                  </a:cubicBezTo>
                  <a:lnTo>
                    <a:pt x="812800" y="1374469"/>
                  </a:lnTo>
                  <a:cubicBezTo>
                    <a:pt x="812800" y="1425868"/>
                    <a:pt x="771133" y="1467535"/>
                    <a:pt x="719735" y="1467535"/>
                  </a:cubicBezTo>
                  <a:lnTo>
                    <a:pt x="93065" y="1467535"/>
                  </a:lnTo>
                  <a:cubicBezTo>
                    <a:pt x="68383" y="1467535"/>
                    <a:pt x="44711" y="1457730"/>
                    <a:pt x="27258" y="1440276"/>
                  </a:cubicBezTo>
                  <a:cubicBezTo>
                    <a:pt x="9805" y="1422823"/>
                    <a:pt x="0" y="1399152"/>
                    <a:pt x="0" y="1374469"/>
                  </a:cubicBezTo>
                  <a:lnTo>
                    <a:pt x="0" y="93065"/>
                  </a:lnTo>
                  <a:cubicBezTo>
                    <a:pt x="0" y="68383"/>
                    <a:pt x="9805" y="44711"/>
                    <a:pt x="27258" y="27258"/>
                  </a:cubicBezTo>
                  <a:cubicBezTo>
                    <a:pt x="44711" y="9805"/>
                    <a:pt x="68383" y="0"/>
                    <a:pt x="93065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149611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-141971" y="5103574"/>
            <a:ext cx="10975942" cy="2733311"/>
          </a:xfrm>
          <a:custGeom>
            <a:avLst/>
            <a:gdLst/>
            <a:ahLst/>
            <a:cxnLst/>
            <a:rect l="l" t="t" r="r" b="b"/>
            <a:pathLst>
              <a:path w="10975942" h="4056885">
                <a:moveTo>
                  <a:pt x="0" y="0"/>
                </a:moveTo>
                <a:lnTo>
                  <a:pt x="10975942" y="0"/>
                </a:lnTo>
                <a:lnTo>
                  <a:pt x="10975942" y="4056885"/>
                </a:lnTo>
                <a:lnTo>
                  <a:pt x="0" y="40568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20" t="-59402" r="-1120" b="-20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TextBox 40"/>
          <p:cNvSpPr txBox="1"/>
          <p:nvPr/>
        </p:nvSpPr>
        <p:spPr>
          <a:xfrm>
            <a:off x="1629532" y="120469"/>
            <a:ext cx="6900288" cy="7624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66"/>
              </a:lnSpc>
            </a:pPr>
            <a:r>
              <a:rPr lang="en-US" sz="2800" dirty="0">
                <a:solidFill>
                  <a:srgbClr val="FF0000"/>
                </a:solidFill>
                <a:latin typeface="Snap ITC" panose="04040A07060A02020202" pitchFamily="82" charset="0"/>
                <a:ea typeface="Sniglet"/>
                <a:cs typeface="Sniglet"/>
                <a:sym typeface="Sniglet"/>
              </a:rPr>
              <a:t>THỰC ĐƠN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nap ITC" panose="04040A07060A02020202" pitchFamily="82" charset="0"/>
                <a:ea typeface="Sniglet"/>
                <a:cs typeface="Sniglet"/>
                <a:sym typeface="Sniglet"/>
              </a:rPr>
              <a:t>MẪU GIÁO </a:t>
            </a:r>
            <a:r>
              <a:rPr lang="en-US" sz="2800" dirty="0">
                <a:solidFill>
                  <a:srgbClr val="FF0000"/>
                </a:solidFill>
                <a:latin typeface="Snap ITC" panose="04040A07060A02020202" pitchFamily="82" charset="0"/>
                <a:ea typeface="Sniglet"/>
                <a:cs typeface="Sniglet"/>
                <a:sym typeface="Sniglet"/>
              </a:rPr>
              <a:t>TUẦN 4/9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A4B68EA-9C28-19EB-C8BF-C5CC7C123993}"/>
              </a:ext>
            </a:extLst>
          </p:cNvPr>
          <p:cNvSpPr/>
          <p:nvPr/>
        </p:nvSpPr>
        <p:spPr>
          <a:xfrm>
            <a:off x="582823" y="1270430"/>
            <a:ext cx="8563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>2</a:t>
            </a:r>
            <a:endParaRPr lang="en-US" sz="88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295518-D6D5-7E57-F8CC-13CCC29081D8}"/>
              </a:ext>
            </a:extLst>
          </p:cNvPr>
          <p:cNvSpPr/>
          <p:nvPr/>
        </p:nvSpPr>
        <p:spPr>
          <a:xfrm>
            <a:off x="2701851" y="1186507"/>
            <a:ext cx="10631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>3</a:t>
            </a:r>
            <a:endParaRPr lang="en-US" sz="88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FCBDA1-B466-D2B1-3211-1A6B94DD2749}"/>
              </a:ext>
            </a:extLst>
          </p:cNvPr>
          <p:cNvSpPr/>
          <p:nvPr/>
        </p:nvSpPr>
        <p:spPr>
          <a:xfrm>
            <a:off x="4824958" y="1188328"/>
            <a:ext cx="103704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>4</a:t>
            </a:r>
            <a:endParaRPr lang="en-US" sz="88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8BD5B84-E78F-54FE-7267-7128875E6EA0}"/>
              </a:ext>
            </a:extLst>
          </p:cNvPr>
          <p:cNvSpPr/>
          <p:nvPr/>
        </p:nvSpPr>
        <p:spPr>
          <a:xfrm>
            <a:off x="6572221" y="1248212"/>
            <a:ext cx="11624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>5</a:t>
            </a:r>
            <a:endParaRPr lang="en-US" sz="88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DBD5348-D878-1F58-13C4-E01512C72EE1}"/>
              </a:ext>
            </a:extLst>
          </p:cNvPr>
          <p:cNvSpPr/>
          <p:nvPr/>
        </p:nvSpPr>
        <p:spPr>
          <a:xfrm>
            <a:off x="8589388" y="1167822"/>
            <a:ext cx="1162498" cy="144655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>6</a:t>
            </a:r>
            <a:endParaRPr lang="en-US" sz="88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EF4E3D0-1688-E525-0434-A7C476A436AB}"/>
              </a:ext>
            </a:extLst>
          </p:cNvPr>
          <p:cNvSpPr/>
          <p:nvPr/>
        </p:nvSpPr>
        <p:spPr>
          <a:xfrm>
            <a:off x="853935" y="2520821"/>
            <a:ext cx="1483075" cy="2791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3502674-4937-6F98-6054-B002E4D064E2}"/>
              </a:ext>
            </a:extLst>
          </p:cNvPr>
          <p:cNvSpPr txBox="1"/>
          <p:nvPr/>
        </p:nvSpPr>
        <p:spPr>
          <a:xfrm>
            <a:off x="139689" y="2728437"/>
            <a:ext cx="209141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1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G: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ÁNH CANH TÔM THỊT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CÀ RỐT- 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YAOURT ÁNH HỒNG SỮA NÓNG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EBAA890-A841-AD5E-88C7-CCDED006E8C7}"/>
              </a:ext>
            </a:extLst>
          </p:cNvPr>
          <p:cNvSpPr txBox="1"/>
          <p:nvPr/>
        </p:nvSpPr>
        <p:spPr>
          <a:xfrm>
            <a:off x="2231105" y="2767144"/>
            <a:ext cx="18549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SÁNG: 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BÚN CÁ LÓC-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BÁNH FLAN ÁNH HỒNG 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SỮA NÓNG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26D70F0-D352-C7FE-847C-7ADBA29F31F2}"/>
              </a:ext>
            </a:extLst>
          </p:cNvPr>
          <p:cNvSpPr txBox="1"/>
          <p:nvPr/>
        </p:nvSpPr>
        <p:spPr>
          <a:xfrm>
            <a:off x="6364970" y="2947170"/>
            <a:ext cx="179337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SÁNG: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HỦ TIẾU BÒ KHO- BÁNH FLAN ÁNH HỒNG 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SỮA NÓNG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0EEF394-AC15-3251-CFD7-28D96251D74B}"/>
              </a:ext>
            </a:extLst>
          </p:cNvPr>
          <p:cNvSpPr txBox="1"/>
          <p:nvPr/>
        </p:nvSpPr>
        <p:spPr>
          <a:xfrm>
            <a:off x="4485274" y="2728437"/>
            <a:ext cx="17933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SÁNG: </a:t>
            </a:r>
            <a:r>
              <a:rPr lang="en-US" sz="1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BÁNH MÌ SANDWICH KẸP TRỨNG – </a:t>
            </a:r>
            <a:r>
              <a:rPr lang="en-US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SỮA CHUA TRÀ MY, 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SỮA NÓNG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6F3B325-F683-A007-EDE3-12D7A5558812}"/>
              </a:ext>
            </a:extLst>
          </p:cNvPr>
          <p:cNvSpPr txBox="1"/>
          <p:nvPr/>
        </p:nvSpPr>
        <p:spPr>
          <a:xfrm>
            <a:off x="8209639" y="2879271"/>
            <a:ext cx="179337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SÁNG: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PHỞ GÀ - </a:t>
            </a:r>
            <a:r>
              <a:rPr lang="en-US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YAOURT TÀI TÀI 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SỮA NÓNG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1AEE7D3-43C8-E371-DFFA-9320D9010F95}"/>
              </a:ext>
            </a:extLst>
          </p:cNvPr>
          <p:cNvSpPr txBox="1"/>
          <p:nvPr/>
        </p:nvSpPr>
        <p:spPr>
          <a:xfrm>
            <a:off x="109648" y="3475910"/>
            <a:ext cx="2006611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RƯA</a:t>
            </a:r>
            <a:r>
              <a:rPr lang="en-US" sz="11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TRẮNG </a:t>
            </a:r>
            <a:endParaRPr lang="en-US" sz="11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110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MÓN MẶN</a:t>
            </a:r>
            <a:r>
              <a:rPr lang="vi-VN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i="0" dirty="0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THỊT GÀ HẦM BÍ ĐỎ </a:t>
            </a:r>
          </a:p>
          <a:p>
            <a:pPr algn="just"/>
            <a:r>
              <a:rPr lang="vi-VN" sz="110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MÓN CANH</a:t>
            </a:r>
            <a:r>
              <a:rPr lang="vi-VN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i="0" dirty="0">
                <a:solidFill>
                  <a:srgbClr val="081C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 SEN THỊT HEO</a:t>
            </a:r>
            <a:r>
              <a:rPr lang="vi-VN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110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TRÁNG MIỆNG</a:t>
            </a:r>
            <a:r>
              <a:rPr lang="vi-VN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DƯA HẤU</a:t>
            </a:r>
            <a:r>
              <a:rPr lang="vi-VN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NƯỚC CAM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FBC141A-B6C8-A233-73A2-8B75ABD46304}"/>
              </a:ext>
            </a:extLst>
          </p:cNvPr>
          <p:cNvSpPr txBox="1"/>
          <p:nvPr/>
        </p:nvSpPr>
        <p:spPr>
          <a:xfrm>
            <a:off x="161554" y="4939076"/>
            <a:ext cx="19995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XẾ: </a:t>
            </a:r>
            <a:r>
              <a:rPr lang="en-US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NUI SAO NẤU TÔM THỊT, 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SỮA NÓNG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E9B097-282C-9900-651C-4631C17B2FAA}"/>
              </a:ext>
            </a:extLst>
          </p:cNvPr>
          <p:cNvSpPr txBox="1"/>
          <p:nvPr/>
        </p:nvSpPr>
        <p:spPr>
          <a:xfrm>
            <a:off x="2214340" y="3490993"/>
            <a:ext cx="197129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TRƯA: </a:t>
            </a:r>
            <a:r>
              <a:rPr lang="vi-VN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TRẮNG </a:t>
            </a:r>
            <a:endParaRPr lang="en-US" sz="11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110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MÓN MẶN</a:t>
            </a:r>
            <a:r>
              <a:rPr lang="vi-VN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THỊT HEO XÀO CHUA NGỌT</a:t>
            </a:r>
          </a:p>
          <a:p>
            <a:pPr algn="just"/>
            <a:r>
              <a:rPr lang="vi-VN" sz="110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MÓN CANH</a:t>
            </a:r>
            <a:r>
              <a:rPr lang="vi-VN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 NẤU TÔM</a:t>
            </a:r>
          </a:p>
          <a:p>
            <a:pPr algn="just"/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10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TRÁNG MIỆNG</a:t>
            </a:r>
            <a:r>
              <a:rPr lang="vi-VN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CHUỐI CAU</a:t>
            </a:r>
            <a:r>
              <a:rPr lang="vi-VN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NƯỚC CHA</a:t>
            </a:r>
            <a:r>
              <a:rPr lang="vi-VN" sz="11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NH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16EC1B0-1FEF-0BC6-8992-5241FEA6166E}"/>
              </a:ext>
            </a:extLst>
          </p:cNvPr>
          <p:cNvSpPr txBox="1"/>
          <p:nvPr/>
        </p:nvSpPr>
        <p:spPr>
          <a:xfrm>
            <a:off x="2292635" y="4955866"/>
            <a:ext cx="17933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XẾ: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CHÁO TÁO ĐỎ THỊT GÀ, 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SỮA NÓNG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5BB0E3E-C0D2-1A87-B1F6-C53F0D661EFD}"/>
              </a:ext>
            </a:extLst>
          </p:cNvPr>
          <p:cNvSpPr txBox="1"/>
          <p:nvPr/>
        </p:nvSpPr>
        <p:spPr>
          <a:xfrm>
            <a:off x="4485274" y="3594288"/>
            <a:ext cx="179337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11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TRẮNG </a:t>
            </a:r>
            <a:r>
              <a:rPr lang="vi-VN" sz="110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MÓN MẶN</a:t>
            </a:r>
            <a:r>
              <a:rPr lang="vi-VN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CÁ DIÊU HỒNG KHO </a:t>
            </a:r>
            <a:r>
              <a:rPr lang="en-US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CÀ </a:t>
            </a:r>
          </a:p>
          <a:p>
            <a:pPr algn="just"/>
            <a:r>
              <a:rPr lang="vi-VN" sz="110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MÓN CANH</a:t>
            </a:r>
            <a:r>
              <a:rPr lang="en-US" sz="110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BÓ XÔI </a:t>
            </a:r>
            <a:r>
              <a:rPr lang="vi-VN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NẤU THỊT </a:t>
            </a:r>
            <a:endParaRPr lang="en-US" sz="11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110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TRÁNG MIỆNG</a:t>
            </a:r>
            <a:r>
              <a:rPr lang="vi-VN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vi-VN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NƯỚC </a:t>
            </a:r>
            <a:r>
              <a:rPr lang="en-US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CHANH DÂY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79DD185-862A-4E28-8C9B-23385FE6F424}"/>
              </a:ext>
            </a:extLst>
          </p:cNvPr>
          <p:cNvSpPr txBox="1"/>
          <p:nvPr/>
        </p:nvSpPr>
        <p:spPr>
          <a:xfrm>
            <a:off x="4485274" y="4932467"/>
            <a:ext cx="17933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XẾ: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BÚN RIÊU CUA ĐỒNG- 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SỮA NÓNG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EB5C2D7-A805-C4A2-1357-D83F822D90CD}"/>
              </a:ext>
            </a:extLst>
          </p:cNvPr>
          <p:cNvSpPr txBox="1"/>
          <p:nvPr/>
        </p:nvSpPr>
        <p:spPr>
          <a:xfrm>
            <a:off x="6366429" y="3632617"/>
            <a:ext cx="179337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TRƯA: </a:t>
            </a:r>
            <a:r>
              <a:rPr lang="vi-VN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CƠM TRẮNG </a:t>
            </a:r>
            <a:r>
              <a:rPr lang="en-US" sz="110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MÓN </a:t>
            </a:r>
            <a:r>
              <a:rPr lang="vi-VN" sz="110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vi-VN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TÔM RIM SỮA TƯƠI</a:t>
            </a:r>
          </a:p>
          <a:p>
            <a:pPr algn="just"/>
            <a:r>
              <a:rPr lang="en-US" sz="110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MÓN </a:t>
            </a:r>
            <a:r>
              <a:rPr lang="vi-VN" sz="110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vi-VN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MƯỚP HƯƠNG, RAU DỀN</a:t>
            </a:r>
          </a:p>
          <a:p>
            <a:pPr algn="just"/>
            <a:r>
              <a:rPr lang="en-US" sz="110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TRÁNG MIỆNG</a:t>
            </a:r>
            <a:r>
              <a:rPr lang="vi-VN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THANH LONG </a:t>
            </a:r>
            <a:r>
              <a:rPr lang="vi-VN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NƯỚC </a:t>
            </a:r>
            <a:r>
              <a:rPr lang="en-US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F01ADD5-934A-B5A6-75C2-414F83B0E90C}"/>
              </a:ext>
            </a:extLst>
          </p:cNvPr>
          <p:cNvSpPr txBox="1"/>
          <p:nvPr/>
        </p:nvSpPr>
        <p:spPr>
          <a:xfrm>
            <a:off x="6360320" y="5018098"/>
            <a:ext cx="17933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XẾ</a:t>
            </a:r>
            <a:r>
              <a:rPr lang="en-US" sz="1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SÚP BẮP MỸ </a:t>
            </a:r>
          </a:p>
          <a:p>
            <a:pPr algn="just"/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SỮA NÓNG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A18A6B8-E205-C5CA-2254-19200A7F9697}"/>
              </a:ext>
            </a:extLst>
          </p:cNvPr>
          <p:cNvSpPr txBox="1"/>
          <p:nvPr/>
        </p:nvSpPr>
        <p:spPr>
          <a:xfrm>
            <a:off x="8217154" y="3507820"/>
            <a:ext cx="179337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1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CƠM TRẮNG </a:t>
            </a:r>
            <a:r>
              <a:rPr lang="en-US" sz="110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MÓN </a:t>
            </a:r>
            <a:r>
              <a:rPr lang="vi-VN" sz="110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vi-VN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LAGU THỊT BÒ</a:t>
            </a:r>
          </a:p>
          <a:p>
            <a:pPr algn="just"/>
            <a:r>
              <a:rPr lang="en-US" sz="11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 </a:t>
            </a:r>
            <a:r>
              <a:rPr lang="vi-VN" sz="110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110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</a:p>
          <a:p>
            <a:pPr algn="just"/>
            <a:r>
              <a:rPr lang="vi-VN" sz="110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10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RÁNG MIỆNG</a:t>
            </a:r>
            <a:r>
              <a:rPr lang="vi-VN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CHUỐI SỨ </a:t>
            </a:r>
            <a:r>
              <a:rPr lang="vi-VN" sz="1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NƯỚC CAM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67F6A0B-E714-8284-FA56-93D6C52CB1BA}"/>
              </a:ext>
            </a:extLst>
          </p:cNvPr>
          <p:cNvSpPr txBox="1"/>
          <p:nvPr/>
        </p:nvSpPr>
        <p:spPr>
          <a:xfrm>
            <a:off x="8153690" y="4763190"/>
            <a:ext cx="179337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XẾ: </a:t>
            </a:r>
            <a:r>
              <a:rPr lang="en-US" sz="11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HOÀNH THÁNH TÔM THỊT HẸ LÁ – SỮA NÓNG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7E8CAA-F04A-CDFA-41F5-C7577EB1C54A}"/>
              </a:ext>
            </a:extLst>
          </p:cNvPr>
          <p:cNvSpPr/>
          <p:nvPr/>
        </p:nvSpPr>
        <p:spPr>
          <a:xfrm>
            <a:off x="478448" y="2290874"/>
            <a:ext cx="1162498" cy="3580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ea typeface="ADLaM Display" panose="020F0502020204030204" pitchFamily="2" charset="0"/>
                <a:cs typeface="Times New Roman" panose="02020603050405020304" pitchFamily="18" charset="0"/>
              </a:rPr>
              <a:t>23/9/2024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ACE994-1D85-BC9A-9726-809C9A239054}"/>
              </a:ext>
            </a:extLst>
          </p:cNvPr>
          <p:cNvSpPr/>
          <p:nvPr/>
        </p:nvSpPr>
        <p:spPr>
          <a:xfrm>
            <a:off x="2653877" y="2260149"/>
            <a:ext cx="1162498" cy="3580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ea typeface="ADLaM Display" panose="020F0502020204030204" pitchFamily="2" charset="0"/>
                <a:cs typeface="Times New Roman" panose="02020603050405020304" pitchFamily="18" charset="0"/>
              </a:rPr>
              <a:t>24/9/2024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E0FF64-C695-B9B5-849D-80D9D057017C}"/>
              </a:ext>
            </a:extLst>
          </p:cNvPr>
          <p:cNvSpPr/>
          <p:nvPr/>
        </p:nvSpPr>
        <p:spPr>
          <a:xfrm>
            <a:off x="4863960" y="2240693"/>
            <a:ext cx="1162498" cy="3580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ea typeface="ADLaM Display" panose="020F0502020204030204" pitchFamily="2" charset="0"/>
                <a:cs typeface="Times New Roman" panose="02020603050405020304" pitchFamily="18" charset="0"/>
              </a:rPr>
              <a:t>25/9/2024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C4FE910-2F11-8EAA-FB4D-49800F421378}"/>
              </a:ext>
            </a:extLst>
          </p:cNvPr>
          <p:cNvSpPr/>
          <p:nvPr/>
        </p:nvSpPr>
        <p:spPr>
          <a:xfrm>
            <a:off x="6597189" y="2240934"/>
            <a:ext cx="1162498" cy="3580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ea typeface="ADLaM Display" panose="020F0502020204030204" pitchFamily="2" charset="0"/>
                <a:cs typeface="Times New Roman" panose="02020603050405020304" pitchFamily="18" charset="0"/>
              </a:rPr>
              <a:t>26/9/2024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4C344E4-B031-4AFF-6FEE-1B24681FAC6C}"/>
              </a:ext>
            </a:extLst>
          </p:cNvPr>
          <p:cNvSpPr/>
          <p:nvPr/>
        </p:nvSpPr>
        <p:spPr>
          <a:xfrm>
            <a:off x="8639324" y="2240693"/>
            <a:ext cx="1162498" cy="3580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ea typeface="ADLaM Display" panose="020F0502020204030204" pitchFamily="2" charset="0"/>
                <a:cs typeface="Times New Roman" panose="02020603050405020304" pitchFamily="18" charset="0"/>
              </a:rPr>
              <a:t>27/9/2024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801BAA-898E-E1B5-8A21-1D36176D02CB}"/>
              </a:ext>
            </a:extLst>
          </p:cNvPr>
          <p:cNvSpPr/>
          <p:nvPr/>
        </p:nvSpPr>
        <p:spPr>
          <a:xfrm>
            <a:off x="-1362243" y="1916003"/>
            <a:ext cx="5492893" cy="48641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800" b="1" dirty="0">
                <a:latin typeface="Times New Roman" panose="02020603050405020304" pitchFamily="18" charset="0"/>
                <a:ea typeface="ADLaM Display" panose="020F0502020204030204" pitchFamily="2" charset="0"/>
                <a:cs typeface="Times New Roman" panose="02020603050405020304" pitchFamily="18" charset="0"/>
              </a:rPr>
              <a:t>25/9/2024</a:t>
            </a:r>
          </a:p>
          <a:p>
            <a:pPr algn="just"/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HỦ TIẾU NAM VANG(NT); 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BÁNH MÌ SANDWICH KẸP TRỨNG (MG)</a:t>
            </a:r>
          </a:p>
          <a:p>
            <a:pPr algn="just"/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SỮA CHUA TRÀ MY </a:t>
            </a:r>
          </a:p>
          <a:p>
            <a:pPr algn="just"/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SỮA NÓNG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CƠM TRẮNG </a:t>
            </a:r>
            <a:endParaRPr lang="en-US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1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MÓN MẶN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THỊT KHO ĐẬU HỦ(NT); </a:t>
            </a:r>
            <a:r>
              <a:rPr lang="vi-VN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 DIÊU HỒNG KHO </a:t>
            </a:r>
            <a:r>
              <a:rPr lang="en-US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CÀ (MG)</a:t>
            </a:r>
            <a:endParaRPr lang="en-US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 </a:t>
            </a:r>
            <a:r>
              <a:rPr lang="vi-VN" sz="1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CANH CHUA CÁ LÓC(NT); </a:t>
            </a:r>
            <a:r>
              <a:rPr lang="en-US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 XÔI </a:t>
            </a:r>
            <a:r>
              <a:rPr lang="vi-VN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NẤU THỊT </a:t>
            </a:r>
            <a:r>
              <a:rPr lang="en-US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(MG)</a:t>
            </a:r>
            <a:endParaRPr lang="en-US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1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TRÁNG MIỆNG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 SỨ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NƯỚC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TẮC(NT); </a:t>
            </a:r>
            <a:r>
              <a:rPr lang="en-US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vi-VN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NƯỚC </a:t>
            </a:r>
            <a:r>
              <a:rPr lang="en-US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CHANH DÂY(MG)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NUI THỊT TÔM CÀ RỐT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(NT</a:t>
            </a:r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BÚN RIÊU CUA (MG)</a:t>
            </a:r>
          </a:p>
          <a:p>
            <a:pPr algn="just"/>
            <a:r>
              <a:rPr lang="en-US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SỮA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b="1" dirty="0">
              <a:latin typeface="Times New Roman" panose="02020603050405020304" pitchFamily="18" charset="0"/>
              <a:ea typeface="ADLaM Display" panose="020F0502020204030204" pitchFamily="2" charset="0"/>
              <a:cs typeface="Times New Roman" panose="02020603050405020304" pitchFamily="18" charset="0"/>
            </a:endParaRPr>
          </a:p>
          <a:p>
            <a:pPr algn="just"/>
            <a:endParaRPr lang="en-US" sz="1800" b="1" dirty="0">
              <a:latin typeface="Times New Roman" panose="02020603050405020304" pitchFamily="18" charset="0"/>
              <a:ea typeface="ADLaM Display" panose="020F0502020204030204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6765</TotalTime>
  <Words>1047</Words>
  <Application>Microsoft Office PowerPoint</Application>
  <PresentationFormat>Custom</PresentationFormat>
  <Paragraphs>123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Times New Roman</vt:lpstr>
      <vt:lpstr>Aptos</vt:lpstr>
      <vt:lpstr>Snap ITC</vt:lpstr>
      <vt:lpstr>Calibri</vt:lpstr>
      <vt:lpstr>Tahoma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Administrator</dc:creator>
  <cp:lastModifiedBy>nuong tran</cp:lastModifiedBy>
  <cp:revision>60</cp:revision>
  <dcterms:created xsi:type="dcterms:W3CDTF">2006-08-16T00:00:00Z</dcterms:created>
  <dcterms:modified xsi:type="dcterms:W3CDTF">2024-09-22T21:09:01Z</dcterms:modified>
  <dc:identifier>DAGQ3uDjaa8</dc:identifier>
</cp:coreProperties>
</file>