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8" r:id="rId5"/>
    <p:sldId id="259" r:id="rId6"/>
    <p:sldId id="261" r:id="rId7"/>
    <p:sldId id="266"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143" y="1"/>
            <a:ext cx="9141714" cy="6858000"/>
          </a:xfrm>
          <a:prstGeom prst="rect">
            <a:avLst/>
          </a:prstGeom>
        </p:spPr>
      </p:pic>
      <p:sp>
        <p:nvSpPr>
          <p:cNvPr id="2" name="Title 1"/>
          <p:cNvSpPr>
            <a:spLocks noGrp="1"/>
          </p:cNvSpPr>
          <p:nvPr>
            <p:ph type="ctrTitle"/>
          </p:nvPr>
        </p:nvSpPr>
        <p:spPr>
          <a:xfrm>
            <a:off x="628650" y="533400"/>
            <a:ext cx="634365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628650" y="2438400"/>
            <a:ext cx="531495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2" name="Title 1"/>
          <p:cNvSpPr>
            <a:spLocks noGrp="1"/>
          </p:cNvSpPr>
          <p:nvPr>
            <p:ph type="title"/>
          </p:nvPr>
        </p:nvSpPr>
        <p:spPr>
          <a:xfrm>
            <a:off x="771436" y="5791200"/>
            <a:ext cx="6086564" cy="7016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dirty="0"/>
          </a:p>
        </p:txBody>
      </p:sp>
      <p:sp>
        <p:nvSpPr>
          <p:cNvPr id="7" name="Freeform 5"/>
          <p:cNvSpPr>
            <a:spLocks/>
          </p:cNvSpPr>
          <p:nvPr/>
        </p:nvSpPr>
        <p:spPr bwMode="gray">
          <a:xfrm>
            <a:off x="5715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744327"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6" y="5181600"/>
            <a:ext cx="267462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8" name="Freeform 5"/>
          <p:cNvSpPr>
            <a:spLocks/>
          </p:cNvSpPr>
          <p:nvPr/>
        </p:nvSpPr>
        <p:spPr bwMode="gray">
          <a:xfrm>
            <a:off x="39751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4147926"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20" name="Text Placeholder 16"/>
          <p:cNvSpPr>
            <a:spLocks noGrp="1"/>
          </p:cNvSpPr>
          <p:nvPr>
            <p:ph type="body" sz="quarter" idx="16"/>
          </p:nvPr>
        </p:nvSpPr>
        <p:spPr>
          <a:xfrm>
            <a:off x="4175036" y="5181600"/>
            <a:ext cx="267462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2" name="Title 1"/>
          <p:cNvSpPr>
            <a:spLocks noGrp="1"/>
          </p:cNvSpPr>
          <p:nvPr>
            <p:ph type="title"/>
          </p:nvPr>
        </p:nvSpPr>
        <p:spPr>
          <a:xfrm>
            <a:off x="771436" y="5305425"/>
            <a:ext cx="6078062"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
        <p:nvSpPr>
          <p:cNvPr id="7" name="Freeform 5"/>
          <p:cNvSpPr>
            <a:spLocks/>
          </p:cNvSpPr>
          <p:nvPr/>
        </p:nvSpPr>
        <p:spPr bwMode="gray">
          <a:xfrm>
            <a:off x="571500" y="933450"/>
            <a:ext cx="40005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743916" y="1113023"/>
            <a:ext cx="3655668"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4742905" y="967316"/>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4879519" y="1109743"/>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4742905" y="3060954"/>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4879519" y="3203381"/>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17" name="Text Placeholder 16"/>
          <p:cNvSpPr>
            <a:spLocks noGrp="1"/>
          </p:cNvSpPr>
          <p:nvPr>
            <p:ph type="body" sz="quarter" idx="14"/>
          </p:nvPr>
        </p:nvSpPr>
        <p:spPr>
          <a:xfrm>
            <a:off x="771436" y="5919255"/>
            <a:ext cx="607806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 y="284"/>
            <a:ext cx="9141714" cy="6859715"/>
          </a:xfrm>
          <a:prstGeom prst="rect">
            <a:avLst/>
          </a:prstGeom>
        </p:spPr>
      </p:pic>
      <p:sp>
        <p:nvSpPr>
          <p:cNvPr id="2" name="Title 1"/>
          <p:cNvSpPr>
            <a:spLocks noGrp="1"/>
          </p:cNvSpPr>
          <p:nvPr>
            <p:ph type="title"/>
          </p:nvPr>
        </p:nvSpPr>
        <p:spPr>
          <a:xfrm>
            <a:off x="7258050" y="365126"/>
            <a:ext cx="1600200" cy="15398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a:p>
        </p:txBody>
      </p:sp>
      <p:sp>
        <p:nvSpPr>
          <p:cNvPr id="8" name="Freeform 5"/>
          <p:cNvSpPr>
            <a:spLocks/>
          </p:cNvSpPr>
          <p:nvPr/>
        </p:nvSpPr>
        <p:spPr bwMode="gray">
          <a:xfrm>
            <a:off x="3136900" y="265045"/>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3318326" y="436316"/>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10" name="Freeform 5"/>
          <p:cNvSpPr>
            <a:spLocks/>
          </p:cNvSpPr>
          <p:nvPr/>
        </p:nvSpPr>
        <p:spPr bwMode="gray">
          <a:xfrm>
            <a:off x="612141" y="384724"/>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759767" y="538232"/>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12141" y="2478362"/>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759767" y="2631870"/>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612141" y="4572000"/>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759767" y="4725508"/>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20" name="Freeform 5"/>
          <p:cNvSpPr>
            <a:spLocks/>
          </p:cNvSpPr>
          <p:nvPr/>
        </p:nvSpPr>
        <p:spPr bwMode="gray">
          <a:xfrm>
            <a:off x="3136900" y="3448512"/>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3318326" y="3619783"/>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BEDC0DF-5C9D-48C2-B6C2-C8A9C19B1429}" type="datetimeFigureOut">
              <a:rPr lang="en-US" smtClean="0"/>
              <a:t>30/12/2024</a:t>
            </a:fld>
            <a:endParaRPr lang="en-US"/>
          </a:p>
        </p:txBody>
      </p:sp>
      <p:sp>
        <p:nvSpPr>
          <p:cNvPr id="6" name="Slide Number Placeholder 5"/>
          <p:cNvSpPr>
            <a:spLocks noGrp="1"/>
          </p:cNvSpPr>
          <p:nvPr>
            <p:ph type="sldNum" sz="quarter" idx="12"/>
          </p:nvPr>
        </p:nvSpPr>
        <p:spPr/>
        <p:txBody>
          <a:bodyPr/>
          <a:lstStyle/>
          <a:p>
            <a:fld id="{78ADD7B2-5C1D-440D-AC55-AE44F3EC31E0}"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365125"/>
            <a:ext cx="13715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365125"/>
            <a:ext cx="51435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BEDC0DF-5C9D-48C2-B6C2-C8A9C19B1429}" type="datetimeFigureOut">
              <a:rPr lang="en-US" smtClean="0"/>
              <a:t>30/12/2024</a:t>
            </a:fld>
            <a:endParaRPr lang="en-US"/>
          </a:p>
        </p:txBody>
      </p:sp>
      <p:sp>
        <p:nvSpPr>
          <p:cNvPr id="6" name="Slide Number Placeholder 5"/>
          <p:cNvSpPr>
            <a:spLocks noGrp="1"/>
          </p:cNvSpPr>
          <p:nvPr>
            <p:ph type="sldNum" sz="quarter" idx="12"/>
          </p:nvPr>
        </p:nvSpPr>
        <p:spPr/>
        <p:txBody>
          <a:bodyPr/>
          <a:lstStyle/>
          <a:p>
            <a:fld id="{78ADD7B2-5C1D-440D-AC55-AE44F3EC31E0}"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BEDC0DF-5C9D-48C2-B6C2-C8A9C19B1429}" type="datetimeFigureOut">
              <a:rPr lang="en-US" smtClean="0"/>
              <a:t>30/12/2024</a:t>
            </a:fld>
            <a:endParaRPr lang="en-US"/>
          </a:p>
        </p:txBody>
      </p:sp>
      <p:sp>
        <p:nvSpPr>
          <p:cNvPr id="6" name="Slide Number Placeholder 5"/>
          <p:cNvSpPr>
            <a:spLocks noGrp="1"/>
          </p:cNvSpPr>
          <p:nvPr>
            <p:ph type="sldNum" sz="quarter" idx="12"/>
          </p:nvPr>
        </p:nvSpPr>
        <p:spPr/>
        <p:txBody>
          <a:bodyPr/>
          <a:lstStyle/>
          <a:p>
            <a:fld id="{78ADD7B2-5C1D-440D-AC55-AE44F3EC31E0}"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9141714" cy="6857176"/>
          </a:xfrm>
          <a:prstGeom prst="rect">
            <a:avLst/>
          </a:prstGeom>
        </p:spPr>
      </p:pic>
      <p:sp>
        <p:nvSpPr>
          <p:cNvPr id="2" name="Title 1"/>
          <p:cNvSpPr>
            <a:spLocks noGrp="1"/>
          </p:cNvSpPr>
          <p:nvPr>
            <p:ph type="title"/>
          </p:nvPr>
        </p:nvSpPr>
        <p:spPr>
          <a:xfrm>
            <a:off x="2514600" y="533400"/>
            <a:ext cx="54864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2514600" y="2438400"/>
            <a:ext cx="41148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825625"/>
            <a:ext cx="32918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9160" y="1825625"/>
            <a:ext cx="32918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6BEDC0DF-5C9D-48C2-B6C2-C8A9C19B1429}" type="datetimeFigureOut">
              <a:rPr lang="en-US" smtClean="0"/>
              <a:t>30/12/2024</a:t>
            </a:fld>
            <a:endParaRPr lang="en-US"/>
          </a:p>
        </p:txBody>
      </p:sp>
      <p:sp>
        <p:nvSpPr>
          <p:cNvPr id="7" name="Slide Number Placeholder 6"/>
          <p:cNvSpPr>
            <a:spLocks noGrp="1"/>
          </p:cNvSpPr>
          <p:nvPr>
            <p:ph type="sldNum" sz="quarter" idx="12"/>
          </p:nvPr>
        </p:nvSpPr>
        <p:spPr/>
        <p:txBody>
          <a:bodyPr/>
          <a:lstStyle/>
          <a:p>
            <a:fld id="{78ADD7B2-5C1D-440D-AC55-AE44F3EC31E0}"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143000" y="1828800"/>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624666"/>
            <a:ext cx="329184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9160" y="1828800"/>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624666"/>
            <a:ext cx="329184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BEDC0DF-5C9D-48C2-B6C2-C8A9C19B1429}" type="datetimeFigureOut">
              <a:rPr lang="en-US" smtClean="0"/>
              <a:t>30/12/2024</a:t>
            </a:fld>
            <a:endParaRPr lang="en-US"/>
          </a:p>
        </p:txBody>
      </p:sp>
      <p:sp>
        <p:nvSpPr>
          <p:cNvPr id="9" name="Slide Number Placeholder 8"/>
          <p:cNvSpPr>
            <a:spLocks noGrp="1"/>
          </p:cNvSpPr>
          <p:nvPr>
            <p:ph type="sldNum" sz="quarter" idx="12"/>
          </p:nvPr>
        </p:nvSpPr>
        <p:spPr/>
        <p:txBody>
          <a:bodyPr/>
          <a:lstStyle/>
          <a:p>
            <a:fld id="{78ADD7B2-5C1D-440D-AC55-AE44F3EC31E0}"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6BEDC0DF-5C9D-48C2-B6C2-C8A9C19B1429}" type="datetimeFigureOut">
              <a:rPr lang="en-US" smtClean="0"/>
              <a:t>30/12/2024</a:t>
            </a:fld>
            <a:endParaRPr lang="en-US"/>
          </a:p>
        </p:txBody>
      </p:sp>
      <p:sp>
        <p:nvSpPr>
          <p:cNvPr id="5" name="Slide Number Placeholder 4"/>
          <p:cNvSpPr>
            <a:spLocks noGrp="1"/>
          </p:cNvSpPr>
          <p:nvPr>
            <p:ph type="sldNum" sz="quarter" idx="12"/>
          </p:nvPr>
        </p:nvSpPr>
        <p:spPr/>
        <p:txBody>
          <a:bodyPr/>
          <a:lstStyle/>
          <a:p>
            <a:fld id="{78ADD7B2-5C1D-440D-AC55-AE44F3EC31E0}"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6BEDC0DF-5C9D-48C2-B6C2-C8A9C19B1429}" type="datetimeFigureOut">
              <a:rPr lang="en-US" smtClean="0"/>
              <a:t>30/12/2024</a:t>
            </a:fld>
            <a:endParaRPr lang="en-US"/>
          </a:p>
        </p:txBody>
      </p:sp>
      <p:sp>
        <p:nvSpPr>
          <p:cNvPr id="4" name="Slide Number Placeholder 3"/>
          <p:cNvSpPr>
            <a:spLocks noGrp="1"/>
          </p:cNvSpPr>
          <p:nvPr>
            <p:ph type="sldNum" sz="quarter" idx="12"/>
          </p:nvPr>
        </p:nvSpPr>
        <p:spPr/>
        <p:txBody>
          <a:bodyPr/>
          <a:lstStyle/>
          <a:p>
            <a:fld id="{78ADD7B2-5C1D-440D-AC55-AE44F3EC31E0}"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543300" y="1828801"/>
            <a:ext cx="44577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2999" y="1828801"/>
            <a:ext cx="219456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6BEDC0DF-5C9D-48C2-B6C2-C8A9C19B1429}" type="datetimeFigureOut">
              <a:rPr lang="en-US" smtClean="0"/>
              <a:t>30/12/2024</a:t>
            </a:fld>
            <a:endParaRPr lang="en-US"/>
          </a:p>
        </p:txBody>
      </p:sp>
      <p:sp>
        <p:nvSpPr>
          <p:cNvPr id="7" name="Slide Number Placeholder 6"/>
          <p:cNvSpPr>
            <a:spLocks noGrp="1"/>
          </p:cNvSpPr>
          <p:nvPr>
            <p:ph type="sldNum" sz="quarter" idx="12"/>
          </p:nvPr>
        </p:nvSpPr>
        <p:spPr/>
        <p:txBody>
          <a:bodyPr/>
          <a:lstStyle/>
          <a:p>
            <a:fld id="{78ADD7B2-5C1D-440D-AC55-AE44F3EC31E0}"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603250" y="1695450"/>
            <a:ext cx="4197350"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12" name="Picture Placeholder 11" descr="An empty placeholder to add an image. Click on the placeholder and select the image that you wish to add"/>
          <p:cNvSpPr>
            <a:spLocks noGrp="1"/>
          </p:cNvSpPr>
          <p:nvPr>
            <p:ph type="pic" idx="1"/>
          </p:nvPr>
        </p:nvSpPr>
        <p:spPr>
          <a:xfrm>
            <a:off x="754517" y="1874520"/>
            <a:ext cx="3894817"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5257800" y="2245995"/>
            <a:ext cx="27432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6BEDC0DF-5C9D-48C2-B6C2-C8A9C19B1429}" type="datetimeFigureOut">
              <a:rPr lang="en-US" smtClean="0"/>
              <a:t>30/12/2024</a:t>
            </a:fld>
            <a:endParaRPr lang="en-US"/>
          </a:p>
        </p:txBody>
      </p:sp>
      <p:sp>
        <p:nvSpPr>
          <p:cNvPr id="7" name="Slide Number Placeholder 6"/>
          <p:cNvSpPr>
            <a:spLocks noGrp="1"/>
          </p:cNvSpPr>
          <p:nvPr>
            <p:ph type="sldNum" sz="quarter" idx="12"/>
          </p:nvPr>
        </p:nvSpPr>
        <p:spPr/>
        <p:txBody>
          <a:bodyPr/>
          <a:lstStyle/>
          <a:p>
            <a:fld id="{78ADD7B2-5C1D-440D-AC55-AE44F3EC31E0}"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9141620" cy="6858000"/>
          </a:xfrm>
          <a:prstGeom prst="rect">
            <a:avLst/>
          </a:prstGeom>
        </p:spPr>
      </p:pic>
      <p:sp>
        <p:nvSpPr>
          <p:cNvPr id="2" name="Title Placeholder 1"/>
          <p:cNvSpPr>
            <a:spLocks noGrp="1"/>
          </p:cNvSpPr>
          <p:nvPr>
            <p:ph type="title"/>
          </p:nvPr>
        </p:nvSpPr>
        <p:spPr>
          <a:xfrm>
            <a:off x="628650" y="365126"/>
            <a:ext cx="737235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143000" y="1828800"/>
            <a:ext cx="6858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657350" y="6416676"/>
            <a:ext cx="3429000" cy="36512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5257800" y="6416676"/>
            <a:ext cx="1028700" cy="365125"/>
          </a:xfrm>
          <a:prstGeom prst="rect">
            <a:avLst/>
          </a:prstGeom>
        </p:spPr>
        <p:txBody>
          <a:bodyPr vert="horz" lIns="91440" tIns="45720" rIns="91440" bIns="45720" rtlCol="0" anchor="ctr"/>
          <a:lstStyle>
            <a:lvl1pPr algn="r">
              <a:defRPr sz="1100">
                <a:solidFill>
                  <a:schemeClr val="tx1"/>
                </a:solidFill>
              </a:defRPr>
            </a:lvl1pPr>
          </a:lstStyle>
          <a:p>
            <a:fld id="{6BEDC0DF-5C9D-48C2-B6C2-C8A9C19B1429}" type="datetimeFigureOut">
              <a:rPr lang="en-US" smtClean="0"/>
              <a:t>30/12/2024</a:t>
            </a:fld>
            <a:endParaRPr lang="en-US"/>
          </a:p>
        </p:txBody>
      </p:sp>
      <p:sp>
        <p:nvSpPr>
          <p:cNvPr id="6" name="Slide Number Placeholder 5"/>
          <p:cNvSpPr>
            <a:spLocks noGrp="1"/>
          </p:cNvSpPr>
          <p:nvPr>
            <p:ph type="sldNum" sz="quarter" idx="4"/>
          </p:nvPr>
        </p:nvSpPr>
        <p:spPr>
          <a:xfrm>
            <a:off x="6457950" y="6416676"/>
            <a:ext cx="628650" cy="365125"/>
          </a:xfrm>
          <a:prstGeom prst="rect">
            <a:avLst/>
          </a:prstGeom>
        </p:spPr>
        <p:txBody>
          <a:bodyPr vert="horz" lIns="91440" tIns="45720" rIns="91440" bIns="45720" rtlCol="0" anchor="ctr"/>
          <a:lstStyle>
            <a:lvl1pPr algn="r">
              <a:defRPr sz="1100">
                <a:solidFill>
                  <a:schemeClr val="tx1"/>
                </a:solidFill>
              </a:defRPr>
            </a:lvl1pPr>
          </a:lstStyle>
          <a:p>
            <a:fld id="{78ADD7B2-5C1D-440D-AC55-AE44F3EC31E0}" type="slidenum">
              <a:rPr lang="en-US" smtClean="0"/>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hyperlink" Target="https://tamanhhospital.vn/benh-giao-mua-o-tre-em/#benh-giao-mua-la-g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manhhospital.vn/benh-giao-mua-o-tre-em/#1-benh-sot-xuat-huye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tamanhhospital.vn/benh-giao-mua-o-tre-em/#2-benh-tay-chan-mien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tamanhhospital.vn/benh-giao-mua-o-tre-em/#3-benh-viem-da-di-un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tamanhhospital.vn/benh-giao-mua-o-tre-em/#6-benh-cam-cum"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tamanhhospital.vn/benh-giao-mua-o-tre-em/#12-benh-tieu-chay"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tamanhhospital.vn/benh-giao-mua-o-tre-em/#tang-cuong-cac-bien-phap-phong-benh-cho-tre-khi-giao-mua"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620688"/>
            <a:ext cx="4392488" cy="432048"/>
          </a:xfrm>
        </p:spPr>
        <p:txBody>
          <a:bodyPr>
            <a:normAutofit fontScale="90000"/>
          </a:bodyPr>
          <a:lstStyle/>
          <a:p>
            <a:r>
              <a:rPr lang="en-US" sz="2000" b="1" dirty="0" smtClean="0">
                <a:solidFill>
                  <a:srgbClr val="0070C0"/>
                </a:solidFill>
              </a:rPr>
              <a:t>ỦY BAN NHÂN DÂN QUẬN GÒ VẤP</a:t>
            </a:r>
            <a:br>
              <a:rPr lang="en-US" sz="2000" b="1" dirty="0" smtClean="0">
                <a:solidFill>
                  <a:srgbClr val="0070C0"/>
                </a:solidFill>
              </a:rPr>
            </a:br>
            <a:r>
              <a:rPr lang="en-US" sz="2000" b="1" dirty="0" smtClean="0">
                <a:solidFill>
                  <a:srgbClr val="0070C0"/>
                </a:solidFill>
              </a:rPr>
              <a:t>TRƯỜNG MẦM NON SÓC NÂU</a:t>
            </a:r>
            <a:br>
              <a:rPr lang="en-US" sz="2000" b="1" dirty="0" smtClean="0">
                <a:solidFill>
                  <a:srgbClr val="0070C0"/>
                </a:solidFill>
              </a:rPr>
            </a:br>
            <a:endParaRPr lang="en-US" sz="2000" b="1" dirty="0">
              <a:solidFill>
                <a:srgbClr val="0070C0"/>
              </a:solidFill>
            </a:endParaRPr>
          </a:p>
        </p:txBody>
      </p:sp>
      <p:sp>
        <p:nvSpPr>
          <p:cNvPr id="3" name="Subtitle 2"/>
          <p:cNvSpPr>
            <a:spLocks noGrp="1"/>
          </p:cNvSpPr>
          <p:nvPr>
            <p:ph type="subTitle" idx="1"/>
          </p:nvPr>
        </p:nvSpPr>
        <p:spPr>
          <a:xfrm>
            <a:off x="755576" y="2276872"/>
            <a:ext cx="7776864" cy="1224136"/>
          </a:xfrm>
        </p:spPr>
        <p:txBody>
          <a:bodyPr>
            <a:noAutofit/>
          </a:bodyPr>
          <a:lstStyle/>
          <a:p>
            <a:r>
              <a:rPr lang="en-US" sz="3600" b="1" dirty="0" smtClean="0">
                <a:solidFill>
                  <a:srgbClr val="FF0000"/>
                </a:solidFill>
              </a:rPr>
              <a:t>TUYÊN TRUYỀN PHÒNG TRÁNH BỆNH GIAO MÙA TRẺ MẦM NON.</a:t>
            </a:r>
            <a:endParaRPr lang="en-US" sz="3600" b="1" dirty="0">
              <a:solidFill>
                <a:srgbClr val="FF0000"/>
              </a:solidFill>
            </a:endParaRPr>
          </a:p>
        </p:txBody>
      </p:sp>
      <p:sp>
        <p:nvSpPr>
          <p:cNvPr id="4" name="TextBox 3"/>
          <p:cNvSpPr txBox="1"/>
          <p:nvPr/>
        </p:nvSpPr>
        <p:spPr>
          <a:xfrm>
            <a:off x="4139952" y="4077072"/>
            <a:ext cx="4464496" cy="369332"/>
          </a:xfrm>
          <a:prstGeom prst="rect">
            <a:avLst/>
          </a:prstGeom>
          <a:noFill/>
        </p:spPr>
        <p:txBody>
          <a:bodyPr wrap="square" rtlCol="0">
            <a:spAutoFit/>
          </a:bodyPr>
          <a:lstStyle/>
          <a:p>
            <a:r>
              <a:rPr lang="en-US" b="1" dirty="0" err="1" smtClean="0"/>
              <a:t>Gò</a:t>
            </a:r>
            <a:r>
              <a:rPr lang="en-US" b="1" dirty="0" smtClean="0"/>
              <a:t> </a:t>
            </a:r>
            <a:r>
              <a:rPr lang="en-US" b="1" dirty="0" err="1" smtClean="0"/>
              <a:t>Vấp</a:t>
            </a:r>
            <a:r>
              <a:rPr lang="en-US" b="1" dirty="0" smtClean="0"/>
              <a:t>, </a:t>
            </a:r>
            <a:r>
              <a:rPr lang="en-US" b="1" dirty="0" err="1" smtClean="0"/>
              <a:t>ngày</a:t>
            </a:r>
            <a:r>
              <a:rPr lang="en-US" b="1" dirty="0" smtClean="0"/>
              <a:t> </a:t>
            </a:r>
            <a:r>
              <a:rPr lang="en-US" b="1" dirty="0" smtClean="0"/>
              <a:t>30</a:t>
            </a:r>
            <a:r>
              <a:rPr lang="en-US" b="1" dirty="0" smtClean="0"/>
              <a:t> </a:t>
            </a:r>
            <a:r>
              <a:rPr lang="en-US" b="1" dirty="0" err="1" smtClean="0"/>
              <a:t>tháng</a:t>
            </a:r>
            <a:r>
              <a:rPr lang="en-US" b="1" dirty="0" smtClean="0"/>
              <a:t> </a:t>
            </a:r>
            <a:r>
              <a:rPr lang="en-US" b="1" dirty="0" smtClean="0"/>
              <a:t>12</a:t>
            </a:r>
            <a:r>
              <a:rPr lang="en-US" b="1" dirty="0" smtClean="0"/>
              <a:t> </a:t>
            </a:r>
            <a:r>
              <a:rPr lang="en-US" b="1" dirty="0" err="1" smtClean="0"/>
              <a:t>năm</a:t>
            </a:r>
            <a:r>
              <a:rPr lang="en-US" b="1" dirty="0" smtClean="0"/>
              <a:t> </a:t>
            </a:r>
            <a:r>
              <a:rPr lang="en-US" b="1" dirty="0" smtClean="0"/>
              <a:t>2024</a:t>
            </a:r>
            <a:endParaRPr lang="en-US" b="1" dirty="0" smtClean="0"/>
          </a:p>
        </p:txBody>
      </p:sp>
    </p:spTree>
    <p:extLst>
      <p:ext uri="{BB962C8B-B14F-4D97-AF65-F5344CB8AC3E}">
        <p14:creationId xmlns:p14="http://schemas.microsoft.com/office/powerpoint/2010/main" val="403953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kizciti.vn/images/stories/thong-tin-su-kien-2017/ruataydungcach/1.JPG.png"/>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8640"/>
            <a:ext cx="5876925" cy="5838825"/>
          </a:xfrm>
          <a:prstGeom prst="rect">
            <a:avLst/>
          </a:prstGeom>
          <a:noFill/>
          <a:ln>
            <a:noFill/>
          </a:ln>
        </p:spPr>
      </p:pic>
    </p:spTree>
    <p:extLst>
      <p:ext uri="{BB962C8B-B14F-4D97-AF65-F5344CB8AC3E}">
        <p14:creationId xmlns:p14="http://schemas.microsoft.com/office/powerpoint/2010/main" val="28148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4473" y="332656"/>
            <a:ext cx="6912768" cy="5262979"/>
          </a:xfrm>
          <a:prstGeom prst="rect">
            <a:avLst/>
          </a:prstGeom>
          <a:noFill/>
        </p:spPr>
        <p:txBody>
          <a:bodyPr wrap="square" rtlCol="0">
            <a:spAutoFit/>
          </a:bodyPr>
          <a:lstStyle/>
          <a:p>
            <a:r>
              <a:rPr lang="en-US" dirty="0"/>
              <a:t> </a:t>
            </a:r>
          </a:p>
          <a:p>
            <a:r>
              <a:rPr lang="en-US" b="1" i="1" dirty="0" err="1"/>
              <a:t>Bàn</a:t>
            </a:r>
            <a:r>
              <a:rPr lang="en-US" b="1" i="1" dirty="0"/>
              <a:t> </a:t>
            </a:r>
            <a:r>
              <a:rPr lang="en-US" b="1" i="1" dirty="0" err="1"/>
              <a:t>tay</a:t>
            </a:r>
            <a:r>
              <a:rPr lang="en-US" b="1" i="1" dirty="0"/>
              <a:t> “</a:t>
            </a:r>
            <a:r>
              <a:rPr lang="en-US" b="1" i="1" dirty="0" err="1"/>
              <a:t>không</a:t>
            </a:r>
            <a:r>
              <a:rPr lang="en-US" b="1" i="1" dirty="0"/>
              <a:t> </a:t>
            </a:r>
            <a:r>
              <a:rPr lang="en-US" b="1" i="1" dirty="0" err="1"/>
              <a:t>sạch</a:t>
            </a:r>
            <a:r>
              <a:rPr lang="en-US" b="1" i="1" dirty="0"/>
              <a:t>” </a:t>
            </a:r>
            <a:r>
              <a:rPr lang="en-US" b="1" i="1" dirty="0" err="1"/>
              <a:t>có</a:t>
            </a:r>
            <a:r>
              <a:rPr lang="en-US" b="1" i="1" dirty="0"/>
              <a:t> </a:t>
            </a:r>
            <a:r>
              <a:rPr lang="en-US" b="1" i="1" dirty="0" err="1"/>
              <a:t>thể</a:t>
            </a:r>
            <a:r>
              <a:rPr lang="en-US" b="1" i="1" dirty="0"/>
              <a:t> </a:t>
            </a:r>
            <a:r>
              <a:rPr lang="en-US" b="1" i="1" dirty="0" err="1"/>
              <a:t>chứa</a:t>
            </a:r>
            <a:r>
              <a:rPr lang="en-US" b="1" i="1" dirty="0"/>
              <a:t> </a:t>
            </a:r>
            <a:r>
              <a:rPr lang="en-US" b="1" i="1" dirty="0" err="1"/>
              <a:t>hàng</a:t>
            </a:r>
            <a:r>
              <a:rPr lang="en-US" b="1" i="1" dirty="0"/>
              <a:t> </a:t>
            </a:r>
            <a:r>
              <a:rPr lang="en-US" b="1" i="1" dirty="0" err="1"/>
              <a:t>triệu</a:t>
            </a:r>
            <a:r>
              <a:rPr lang="en-US" b="1" i="1" dirty="0"/>
              <a:t> vi </a:t>
            </a:r>
            <a:r>
              <a:rPr lang="en-US" b="1" i="1" dirty="0" err="1"/>
              <a:t>khuẩn</a:t>
            </a:r>
            <a:r>
              <a:rPr lang="en-US" b="1" i="1" dirty="0"/>
              <a:t> </a:t>
            </a:r>
            <a:r>
              <a:rPr lang="en-US" b="1" i="1" dirty="0" err="1"/>
              <a:t>và</a:t>
            </a:r>
            <a:r>
              <a:rPr lang="en-US" b="1" i="1" dirty="0"/>
              <a:t> </a:t>
            </a:r>
            <a:r>
              <a:rPr lang="en-US" b="1" i="1" dirty="0" err="1"/>
              <a:t>rất</a:t>
            </a:r>
            <a:r>
              <a:rPr lang="en-US" b="1" i="1" dirty="0"/>
              <a:t> </a:t>
            </a:r>
            <a:r>
              <a:rPr lang="en-US" b="1" i="1" dirty="0" err="1"/>
              <a:t>nhiều</a:t>
            </a:r>
            <a:r>
              <a:rPr lang="en-US" b="1" i="1" dirty="0"/>
              <a:t> </a:t>
            </a:r>
            <a:r>
              <a:rPr lang="en-US" b="1" i="1" dirty="0" err="1"/>
              <a:t>tác</a:t>
            </a:r>
            <a:r>
              <a:rPr lang="en-US" b="1" i="1" dirty="0"/>
              <a:t> </a:t>
            </a:r>
            <a:r>
              <a:rPr lang="en-US" b="1" i="1" dirty="0" err="1"/>
              <a:t>nhân</a:t>
            </a:r>
            <a:r>
              <a:rPr lang="en-US" b="1" i="1" dirty="0"/>
              <a:t> </a:t>
            </a:r>
            <a:r>
              <a:rPr lang="en-US" b="1" i="1" dirty="0" err="1"/>
              <a:t>gây</a:t>
            </a:r>
            <a:r>
              <a:rPr lang="en-US" b="1" i="1" dirty="0"/>
              <a:t> </a:t>
            </a:r>
            <a:r>
              <a:rPr lang="en-US" b="1" i="1" dirty="0" err="1"/>
              <a:t>bệnh</a:t>
            </a:r>
            <a:r>
              <a:rPr lang="en-US" b="1" i="1" dirty="0"/>
              <a:t> </a:t>
            </a:r>
            <a:r>
              <a:rPr lang="en-US" b="1" i="1" dirty="0" err="1"/>
              <a:t>như</a:t>
            </a:r>
            <a:r>
              <a:rPr lang="en-US" b="1" i="1" dirty="0"/>
              <a:t> </a:t>
            </a:r>
            <a:r>
              <a:rPr lang="en-US" b="1" i="1" dirty="0" err="1"/>
              <a:t>cúm</a:t>
            </a:r>
            <a:r>
              <a:rPr lang="en-US" b="1" i="1" dirty="0"/>
              <a:t>, </a:t>
            </a:r>
            <a:r>
              <a:rPr lang="en-US" b="1" i="1" dirty="0" err="1"/>
              <a:t>tiêu</a:t>
            </a:r>
            <a:r>
              <a:rPr lang="en-US" b="1" i="1" dirty="0"/>
              <a:t> </a:t>
            </a:r>
            <a:r>
              <a:rPr lang="en-US" b="1" i="1" dirty="0" err="1"/>
              <a:t>chảy</a:t>
            </a:r>
            <a:r>
              <a:rPr lang="en-US" b="1" i="1" dirty="0"/>
              <a:t>, </a:t>
            </a:r>
            <a:r>
              <a:rPr lang="en-US" b="1" i="1" dirty="0" err="1"/>
              <a:t>tay</a:t>
            </a:r>
            <a:r>
              <a:rPr lang="en-US" b="1" i="1" dirty="0"/>
              <a:t> </a:t>
            </a:r>
            <a:r>
              <a:rPr lang="en-US" b="1" i="1" dirty="0" err="1"/>
              <a:t>chân</a:t>
            </a:r>
            <a:r>
              <a:rPr lang="en-US" b="1" i="1" dirty="0"/>
              <a:t> </a:t>
            </a:r>
            <a:r>
              <a:rPr lang="en-US" b="1" i="1" dirty="0" err="1"/>
              <a:t>miệng</a:t>
            </a:r>
            <a:r>
              <a:rPr lang="en-US" b="1" i="1" dirty="0" smtClean="0"/>
              <a:t>,…</a:t>
            </a:r>
            <a:endParaRPr lang="en-US" b="1" i="1" dirty="0"/>
          </a:p>
          <a:p>
            <a:endParaRPr lang="en-US" b="1" i="1" dirty="0" smtClean="0"/>
          </a:p>
          <a:p>
            <a:r>
              <a:rPr lang="en-US" b="1" i="1" dirty="0" err="1" smtClean="0"/>
              <a:t>Rửa</a:t>
            </a:r>
            <a:r>
              <a:rPr lang="en-US" b="1" i="1" dirty="0" smtClean="0"/>
              <a:t> </a:t>
            </a:r>
            <a:r>
              <a:rPr lang="en-US" b="1" i="1" dirty="0" err="1"/>
              <a:t>tay</a:t>
            </a:r>
            <a:r>
              <a:rPr lang="en-US" b="1" i="1" dirty="0"/>
              <a:t> </a:t>
            </a:r>
            <a:r>
              <a:rPr lang="en-US" b="1" i="1" dirty="0" err="1"/>
              <a:t>không</a:t>
            </a:r>
            <a:r>
              <a:rPr lang="en-US" b="1" i="1" dirty="0"/>
              <a:t> </a:t>
            </a:r>
            <a:r>
              <a:rPr lang="en-US" b="1" i="1" dirty="0" err="1"/>
              <a:t>mất</a:t>
            </a:r>
            <a:r>
              <a:rPr lang="en-US" b="1" i="1" dirty="0"/>
              <a:t> </a:t>
            </a:r>
            <a:r>
              <a:rPr lang="en-US" b="1" i="1" dirty="0" err="1"/>
              <a:t>nhiều</a:t>
            </a:r>
            <a:r>
              <a:rPr lang="en-US" b="1" i="1" dirty="0"/>
              <a:t> </a:t>
            </a:r>
            <a:r>
              <a:rPr lang="en-US" b="1" i="1" dirty="0" err="1"/>
              <a:t>thời</a:t>
            </a:r>
            <a:r>
              <a:rPr lang="en-US" b="1" i="1" dirty="0"/>
              <a:t> </a:t>
            </a:r>
            <a:r>
              <a:rPr lang="en-US" b="1" i="1" dirty="0" err="1"/>
              <a:t>gian</a:t>
            </a:r>
            <a:r>
              <a:rPr lang="en-US" b="1" i="1" dirty="0"/>
              <a:t> </a:t>
            </a:r>
            <a:r>
              <a:rPr lang="en-US" b="1" i="1" dirty="0" err="1"/>
              <a:t>nhưng</a:t>
            </a:r>
            <a:r>
              <a:rPr lang="en-US" b="1" i="1" dirty="0"/>
              <a:t> </a:t>
            </a:r>
            <a:r>
              <a:rPr lang="en-US" b="1" i="1" dirty="0" err="1"/>
              <a:t>lại</a:t>
            </a:r>
            <a:r>
              <a:rPr lang="en-US" b="1" i="1" dirty="0"/>
              <a:t> </a:t>
            </a:r>
            <a:r>
              <a:rPr lang="en-US" b="1" i="1" dirty="0" err="1"/>
              <a:t>mang</a:t>
            </a:r>
            <a:r>
              <a:rPr lang="en-US" b="1" i="1" dirty="0"/>
              <a:t> </a:t>
            </a:r>
            <a:r>
              <a:rPr lang="en-US" b="1" i="1" dirty="0" err="1"/>
              <a:t>đến</a:t>
            </a:r>
            <a:r>
              <a:rPr lang="en-US" b="1" i="1" dirty="0"/>
              <a:t> </a:t>
            </a:r>
            <a:r>
              <a:rPr lang="en-US" b="1" i="1" dirty="0" err="1"/>
              <a:t>nhiều</a:t>
            </a:r>
            <a:r>
              <a:rPr lang="en-US" b="1" i="1" dirty="0"/>
              <a:t> </a:t>
            </a:r>
            <a:r>
              <a:rPr lang="en-US" b="1" i="1" dirty="0" err="1"/>
              <a:t>lợi</a:t>
            </a:r>
            <a:r>
              <a:rPr lang="en-US" b="1" i="1" dirty="0"/>
              <a:t> </a:t>
            </a:r>
            <a:r>
              <a:rPr lang="en-US" b="1" i="1" dirty="0" err="1"/>
              <a:t>ích</a:t>
            </a:r>
            <a:r>
              <a:rPr lang="en-US" b="1" i="1" dirty="0"/>
              <a:t> </a:t>
            </a:r>
            <a:r>
              <a:rPr lang="en-US" b="1" i="1" dirty="0" err="1"/>
              <a:t>để</a:t>
            </a:r>
            <a:r>
              <a:rPr lang="en-US" b="1" i="1" dirty="0"/>
              <a:t> </a:t>
            </a:r>
            <a:r>
              <a:rPr lang="en-US" b="1" i="1" dirty="0" err="1"/>
              <a:t>ngăn</a:t>
            </a:r>
            <a:r>
              <a:rPr lang="en-US" b="1" i="1" dirty="0"/>
              <a:t> </a:t>
            </a:r>
            <a:r>
              <a:rPr lang="en-US" b="1" i="1" dirty="0" err="1"/>
              <a:t>ngừa</a:t>
            </a:r>
            <a:r>
              <a:rPr lang="en-US" b="1" i="1" dirty="0"/>
              <a:t> </a:t>
            </a:r>
            <a:r>
              <a:rPr lang="en-US" b="1" i="1" dirty="0" err="1"/>
              <a:t>bệnh</a:t>
            </a:r>
            <a:r>
              <a:rPr lang="en-US" b="1" i="1" dirty="0"/>
              <a:t> </a:t>
            </a:r>
            <a:r>
              <a:rPr lang="en-US" b="1" i="1" dirty="0" err="1"/>
              <a:t>tật</a:t>
            </a:r>
            <a:r>
              <a:rPr lang="en-US" b="1" i="1" dirty="0"/>
              <a:t>. </a:t>
            </a:r>
            <a:r>
              <a:rPr lang="en-US" b="1" i="1" dirty="0" err="1" smtClean="0"/>
              <a:t>Thói</a:t>
            </a:r>
            <a:r>
              <a:rPr lang="en-US" b="1" i="1" dirty="0" smtClean="0"/>
              <a:t> </a:t>
            </a:r>
            <a:r>
              <a:rPr lang="en-US" b="1" i="1" dirty="0" err="1"/>
              <a:t>quen</a:t>
            </a:r>
            <a:r>
              <a:rPr lang="en-US" b="1" i="1" dirty="0"/>
              <a:t> </a:t>
            </a:r>
            <a:r>
              <a:rPr lang="en-US" b="1" i="1" dirty="0" err="1"/>
              <a:t>đơn</a:t>
            </a:r>
            <a:r>
              <a:rPr lang="en-US" b="1" i="1" dirty="0"/>
              <a:t> </a:t>
            </a:r>
            <a:r>
              <a:rPr lang="en-US" b="1" i="1" dirty="0" err="1"/>
              <a:t>giản</a:t>
            </a:r>
            <a:r>
              <a:rPr lang="en-US" b="1" i="1" dirty="0"/>
              <a:t> </a:t>
            </a:r>
            <a:r>
              <a:rPr lang="en-US" b="1" i="1" dirty="0" err="1"/>
              <a:t>này</a:t>
            </a:r>
            <a:r>
              <a:rPr lang="en-US" b="1" i="1" dirty="0"/>
              <a:t> </a:t>
            </a:r>
            <a:r>
              <a:rPr lang="en-US" b="1" i="1" dirty="0" err="1"/>
              <a:t>đóng</a:t>
            </a:r>
            <a:r>
              <a:rPr lang="en-US" b="1" i="1" dirty="0"/>
              <a:t> </a:t>
            </a:r>
            <a:r>
              <a:rPr lang="en-US" b="1" i="1" dirty="0" err="1"/>
              <a:t>một</a:t>
            </a:r>
            <a:r>
              <a:rPr lang="en-US" b="1" i="1" dirty="0"/>
              <a:t> </a:t>
            </a:r>
            <a:r>
              <a:rPr lang="en-US" b="1" i="1" dirty="0" err="1"/>
              <a:t>vai</a:t>
            </a:r>
            <a:r>
              <a:rPr lang="en-US" b="1" i="1" dirty="0"/>
              <a:t> </a:t>
            </a:r>
            <a:r>
              <a:rPr lang="en-US" b="1" i="1" dirty="0" err="1"/>
              <a:t>trò</a:t>
            </a:r>
            <a:r>
              <a:rPr lang="en-US" b="1" i="1" dirty="0"/>
              <a:t> </a:t>
            </a:r>
            <a:r>
              <a:rPr lang="en-US" b="1" i="1" dirty="0" err="1"/>
              <a:t>quan</a:t>
            </a:r>
            <a:r>
              <a:rPr lang="en-US" b="1" i="1" dirty="0"/>
              <a:t> </a:t>
            </a:r>
            <a:r>
              <a:rPr lang="en-US" b="1" i="1" dirty="0" err="1"/>
              <a:t>trọng</a:t>
            </a:r>
            <a:r>
              <a:rPr lang="en-US" b="1" i="1" dirty="0"/>
              <a:t> </a:t>
            </a:r>
            <a:r>
              <a:rPr lang="en-US" b="1" i="1" dirty="0" err="1"/>
              <a:t>trong</a:t>
            </a:r>
            <a:r>
              <a:rPr lang="en-US" b="1" i="1" dirty="0"/>
              <a:t> </a:t>
            </a:r>
            <a:r>
              <a:rPr lang="en-US" b="1" i="1" dirty="0" err="1"/>
              <a:t>việc</a:t>
            </a:r>
            <a:r>
              <a:rPr lang="en-US" b="1" i="1" dirty="0"/>
              <a:t> </a:t>
            </a:r>
            <a:r>
              <a:rPr lang="en-US" b="1" i="1" dirty="0" err="1"/>
              <a:t>bảo</a:t>
            </a:r>
            <a:r>
              <a:rPr lang="en-US" b="1" i="1" dirty="0"/>
              <a:t> </a:t>
            </a:r>
            <a:r>
              <a:rPr lang="en-US" b="1" i="1" dirty="0" err="1"/>
              <a:t>vệ</a:t>
            </a:r>
            <a:r>
              <a:rPr lang="en-US" b="1" i="1" dirty="0"/>
              <a:t> </a:t>
            </a:r>
            <a:r>
              <a:rPr lang="en-US" b="1" i="1" dirty="0" err="1"/>
              <a:t>sức</a:t>
            </a:r>
            <a:r>
              <a:rPr lang="en-US" b="1" i="1" dirty="0"/>
              <a:t> </a:t>
            </a:r>
            <a:r>
              <a:rPr lang="en-US" b="1" i="1" dirty="0" err="1"/>
              <a:t>khỏe</a:t>
            </a:r>
            <a:r>
              <a:rPr lang="en-US" b="1" i="1" dirty="0"/>
              <a:t> </a:t>
            </a:r>
            <a:r>
              <a:rPr lang="en-US" b="1" i="1" dirty="0" err="1"/>
              <a:t>của</a:t>
            </a:r>
            <a:r>
              <a:rPr lang="en-US" b="1" i="1" dirty="0"/>
              <a:t> </a:t>
            </a:r>
            <a:r>
              <a:rPr lang="en-US" b="1" i="1" dirty="0" err="1"/>
              <a:t>chính</a:t>
            </a:r>
            <a:r>
              <a:rPr lang="en-US" b="1" i="1" dirty="0"/>
              <a:t> </a:t>
            </a:r>
            <a:r>
              <a:rPr lang="en-US" b="1" i="1" dirty="0" err="1"/>
              <a:t>bạn</a:t>
            </a:r>
            <a:r>
              <a:rPr lang="en-US" b="1" i="1" dirty="0"/>
              <a:t> </a:t>
            </a:r>
            <a:r>
              <a:rPr lang="en-US" b="1" i="1" dirty="0" err="1"/>
              <a:t>và</a:t>
            </a:r>
            <a:r>
              <a:rPr lang="en-US" b="1" i="1" dirty="0"/>
              <a:t> </a:t>
            </a:r>
            <a:r>
              <a:rPr lang="en-US" b="1" i="1" dirty="0" err="1"/>
              <a:t>gia</a:t>
            </a:r>
            <a:r>
              <a:rPr lang="en-US" b="1" i="1" dirty="0"/>
              <a:t> </a:t>
            </a:r>
            <a:r>
              <a:rPr lang="en-US" b="1" i="1" dirty="0" err="1"/>
              <a:t>đình</a:t>
            </a:r>
            <a:r>
              <a:rPr lang="en-US" b="1" i="1" dirty="0"/>
              <a:t>. </a:t>
            </a:r>
            <a:r>
              <a:rPr lang="en-US" b="1" i="1" dirty="0" err="1"/>
              <a:t>Vì</a:t>
            </a:r>
            <a:r>
              <a:rPr lang="en-US" b="1" i="1" dirty="0"/>
              <a:t> </a:t>
            </a:r>
            <a:r>
              <a:rPr lang="en-US" b="1" i="1" dirty="0" err="1"/>
              <a:t>vậy</a:t>
            </a:r>
            <a:r>
              <a:rPr lang="en-US" b="1" i="1" dirty="0"/>
              <a:t>, </a:t>
            </a:r>
            <a:r>
              <a:rPr lang="en-US" b="1" i="1" dirty="0" err="1"/>
              <a:t>thói</a:t>
            </a:r>
            <a:r>
              <a:rPr lang="en-US" b="1" i="1" dirty="0"/>
              <a:t> </a:t>
            </a:r>
            <a:r>
              <a:rPr lang="en-US" b="1" i="1" dirty="0" err="1"/>
              <a:t>quen</a:t>
            </a:r>
            <a:r>
              <a:rPr lang="en-US" b="1" i="1" dirty="0"/>
              <a:t> </a:t>
            </a:r>
            <a:r>
              <a:rPr lang="en-US" b="1" i="1" dirty="0" err="1"/>
              <a:t>rửa</a:t>
            </a:r>
            <a:r>
              <a:rPr lang="en-US" b="1" i="1" dirty="0"/>
              <a:t> </a:t>
            </a:r>
            <a:r>
              <a:rPr lang="en-US" b="1" i="1" dirty="0" err="1"/>
              <a:t>tay</a:t>
            </a:r>
            <a:r>
              <a:rPr lang="en-US" b="1" i="1" dirty="0"/>
              <a:t> </a:t>
            </a:r>
            <a:r>
              <a:rPr lang="en-US" b="1" i="1" dirty="0" err="1"/>
              <a:t>là</a:t>
            </a:r>
            <a:r>
              <a:rPr lang="en-US" b="1" i="1" dirty="0"/>
              <a:t> </a:t>
            </a:r>
            <a:r>
              <a:rPr lang="en-US" b="1" i="1" dirty="0" err="1"/>
              <a:t>một</a:t>
            </a:r>
            <a:r>
              <a:rPr lang="en-US" b="1" i="1" dirty="0"/>
              <a:t> </a:t>
            </a:r>
            <a:r>
              <a:rPr lang="en-US" b="1" i="1" dirty="0" err="1"/>
              <a:t>biện</a:t>
            </a:r>
            <a:r>
              <a:rPr lang="en-US" b="1" i="1" dirty="0"/>
              <a:t> </a:t>
            </a:r>
            <a:r>
              <a:rPr lang="en-US" b="1" i="1" dirty="0" err="1"/>
              <a:t>pháp</a:t>
            </a:r>
            <a:r>
              <a:rPr lang="en-US" b="1" i="1" dirty="0"/>
              <a:t> </a:t>
            </a:r>
            <a:r>
              <a:rPr lang="en-US" b="1" i="1" dirty="0" err="1"/>
              <a:t>đơn</a:t>
            </a:r>
            <a:r>
              <a:rPr lang="en-US" b="1" i="1" dirty="0"/>
              <a:t> </a:t>
            </a:r>
            <a:r>
              <a:rPr lang="en-US" b="1" i="1" dirty="0" err="1"/>
              <a:t>giản</a:t>
            </a:r>
            <a:r>
              <a:rPr lang="en-US" b="1" i="1" dirty="0"/>
              <a:t> </a:t>
            </a:r>
            <a:r>
              <a:rPr lang="en-US" b="1" i="1" dirty="0" err="1"/>
              <a:t>mà</a:t>
            </a:r>
            <a:r>
              <a:rPr lang="en-US" b="1" i="1" dirty="0"/>
              <a:t> </a:t>
            </a:r>
            <a:r>
              <a:rPr lang="en-US" b="1" i="1" dirty="0" err="1"/>
              <a:t>hiệu</a:t>
            </a:r>
            <a:r>
              <a:rPr lang="en-US" b="1" i="1" dirty="0"/>
              <a:t> </a:t>
            </a:r>
            <a:r>
              <a:rPr lang="en-US" b="1" i="1" dirty="0" err="1"/>
              <a:t>quả</a:t>
            </a:r>
            <a:r>
              <a:rPr lang="en-US" b="1" i="1" dirty="0"/>
              <a:t> </a:t>
            </a:r>
            <a:r>
              <a:rPr lang="en-US" b="1" i="1" dirty="0" err="1"/>
              <a:t>trong</a:t>
            </a:r>
            <a:r>
              <a:rPr lang="en-US" b="1" i="1" dirty="0"/>
              <a:t> </a:t>
            </a:r>
            <a:r>
              <a:rPr lang="en-US" b="1" i="1" dirty="0" err="1"/>
              <a:t>phòng</a:t>
            </a:r>
            <a:r>
              <a:rPr lang="en-US" b="1" i="1" dirty="0"/>
              <a:t> </a:t>
            </a:r>
            <a:r>
              <a:rPr lang="en-US" b="1" i="1" dirty="0" err="1"/>
              <a:t>chống</a:t>
            </a:r>
            <a:r>
              <a:rPr lang="en-US" b="1" i="1" dirty="0"/>
              <a:t> </a:t>
            </a:r>
            <a:r>
              <a:rPr lang="en-US" b="1" i="1" dirty="0" err="1"/>
              <a:t>dịch</a:t>
            </a:r>
            <a:r>
              <a:rPr lang="en-US" b="1" i="1" dirty="0"/>
              <a:t> </a:t>
            </a:r>
            <a:r>
              <a:rPr lang="en-US" b="1" i="1" dirty="0" err="1"/>
              <a:t>bệnh</a:t>
            </a:r>
            <a:r>
              <a:rPr lang="en-US" b="1" i="1" dirty="0"/>
              <a:t>, </a:t>
            </a:r>
            <a:r>
              <a:rPr lang="en-US" b="1" i="1" dirty="0" err="1"/>
              <a:t>bảo</a:t>
            </a:r>
            <a:r>
              <a:rPr lang="en-US" b="1" i="1" dirty="0"/>
              <a:t> </a:t>
            </a:r>
            <a:r>
              <a:rPr lang="en-US" b="1" i="1" dirty="0" err="1"/>
              <a:t>vệ</a:t>
            </a:r>
            <a:r>
              <a:rPr lang="en-US" b="1" i="1" dirty="0"/>
              <a:t> </a:t>
            </a:r>
            <a:r>
              <a:rPr lang="en-US" b="1" i="1" dirty="0" err="1"/>
              <a:t>sức</a:t>
            </a:r>
            <a:r>
              <a:rPr lang="en-US" b="1" i="1" dirty="0"/>
              <a:t> </a:t>
            </a:r>
            <a:r>
              <a:rPr lang="en-US" b="1" i="1" dirty="0" err="1"/>
              <a:t>khỏe</a:t>
            </a:r>
            <a:r>
              <a:rPr lang="en-US" b="1" i="1" dirty="0"/>
              <a:t> </a:t>
            </a:r>
            <a:r>
              <a:rPr lang="en-US" b="1" i="1" dirty="0" err="1"/>
              <a:t>chính</a:t>
            </a:r>
            <a:r>
              <a:rPr lang="en-US" b="1" i="1" dirty="0"/>
              <a:t> </a:t>
            </a:r>
            <a:r>
              <a:rPr lang="en-US" b="1" i="1" dirty="0" err="1"/>
              <a:t>mình</a:t>
            </a:r>
            <a:r>
              <a:rPr lang="en-US" b="1" i="1" dirty="0"/>
              <a:t>.</a:t>
            </a:r>
          </a:p>
          <a:p>
            <a:endParaRPr lang="en-US" b="1" i="1" dirty="0" smtClean="0"/>
          </a:p>
          <a:p>
            <a:r>
              <a:rPr lang="en-US" b="1" i="1" dirty="0" err="1" smtClean="0"/>
              <a:t>Cùng</a:t>
            </a:r>
            <a:r>
              <a:rPr lang="en-US" b="1" i="1" dirty="0" smtClean="0"/>
              <a:t> </a:t>
            </a:r>
            <a:r>
              <a:rPr lang="en-US" b="1" i="1" dirty="0" err="1"/>
              <a:t>rửa</a:t>
            </a:r>
            <a:r>
              <a:rPr lang="en-US" b="1" i="1" dirty="0"/>
              <a:t> </a:t>
            </a:r>
            <a:r>
              <a:rPr lang="en-US" b="1" i="1" dirty="0" err="1"/>
              <a:t>tay</a:t>
            </a:r>
            <a:r>
              <a:rPr lang="en-US" b="1" i="1" dirty="0"/>
              <a:t> </a:t>
            </a:r>
            <a:r>
              <a:rPr lang="en-US" b="1" i="1" dirty="0" err="1" smtClean="0"/>
              <a:t>đúng</a:t>
            </a:r>
            <a:r>
              <a:rPr lang="en-US" b="1" i="1" dirty="0" smtClean="0"/>
              <a:t> </a:t>
            </a:r>
            <a:r>
              <a:rPr lang="en-US" b="1" i="1" dirty="0" err="1"/>
              <a:t>cách</a:t>
            </a:r>
            <a:r>
              <a:rPr lang="en-US" b="1" i="1" dirty="0"/>
              <a:t>, </a:t>
            </a:r>
            <a:r>
              <a:rPr lang="en-US" b="1" i="1" dirty="0" err="1"/>
              <a:t>thật</a:t>
            </a:r>
            <a:r>
              <a:rPr lang="en-US" b="1" i="1" dirty="0"/>
              <a:t> </a:t>
            </a:r>
            <a:r>
              <a:rPr lang="en-US" b="1" i="1" dirty="0" err="1"/>
              <a:t>sạch</a:t>
            </a:r>
            <a:r>
              <a:rPr lang="en-US" b="1" i="1" dirty="0"/>
              <a:t> </a:t>
            </a:r>
            <a:r>
              <a:rPr lang="en-US" b="1" i="1" dirty="0" err="1"/>
              <a:t>ngay</a:t>
            </a:r>
            <a:r>
              <a:rPr lang="en-US" b="1" i="1" dirty="0"/>
              <a:t> </a:t>
            </a:r>
            <a:r>
              <a:rPr lang="en-US" b="1" i="1" dirty="0" err="1"/>
              <a:t>hôm</a:t>
            </a:r>
            <a:r>
              <a:rPr lang="en-US" b="1" i="1" dirty="0"/>
              <a:t> nay </a:t>
            </a:r>
            <a:r>
              <a:rPr lang="en-US" b="1" i="1" dirty="0" err="1"/>
              <a:t>nhé</a:t>
            </a:r>
            <a:r>
              <a:rPr lang="en-US" b="1" i="1" dirty="0"/>
              <a:t>!</a:t>
            </a:r>
          </a:p>
          <a:p>
            <a:endParaRPr lang="en-US" b="1" i="1" dirty="0" smtClean="0"/>
          </a:p>
          <a:p>
            <a:r>
              <a:rPr lang="en-US" sz="2200" b="1" dirty="0" smtClean="0"/>
              <a:t> </a:t>
            </a:r>
            <a:r>
              <a:rPr lang="en-US" sz="2200" b="1" u="sng" dirty="0" smtClean="0">
                <a:solidFill>
                  <a:srgbClr val="0070C0"/>
                </a:solidFill>
              </a:rPr>
              <a:t>HÃY RỬA TAY ĐÚNG CÁCH </a:t>
            </a:r>
          </a:p>
          <a:p>
            <a:endParaRPr lang="en-US" sz="2200" b="1" u="sng" dirty="0" smtClean="0">
              <a:solidFill>
                <a:srgbClr val="0070C0"/>
              </a:solidFill>
            </a:endParaRPr>
          </a:p>
          <a:p>
            <a:r>
              <a:rPr lang="en-US" sz="2200" b="1" u="sng" dirty="0">
                <a:solidFill>
                  <a:srgbClr val="0070C0"/>
                </a:solidFill>
              </a:rPr>
              <a:t> </a:t>
            </a:r>
            <a:r>
              <a:rPr lang="en-US" sz="2200" b="1" u="sng" dirty="0" smtClean="0">
                <a:solidFill>
                  <a:srgbClr val="0070C0"/>
                </a:solidFill>
              </a:rPr>
              <a:t>THÓI QUEN NHỎ, LỢI </a:t>
            </a:r>
            <a:r>
              <a:rPr lang="en-US" sz="2200" b="1" u="sng" smtClean="0">
                <a:solidFill>
                  <a:srgbClr val="0070C0"/>
                </a:solidFill>
              </a:rPr>
              <a:t>ÍCH TO !</a:t>
            </a:r>
            <a:endParaRPr lang="en-US" sz="2200" u="sng" dirty="0" smtClean="0">
              <a:solidFill>
                <a:srgbClr val="0070C0"/>
              </a:solidFill>
            </a:endParaRPr>
          </a:p>
          <a:p>
            <a:endParaRPr lang="en-US" dirty="0"/>
          </a:p>
        </p:txBody>
      </p:sp>
    </p:spTree>
    <p:extLst>
      <p:ext uri="{BB962C8B-B14F-4D97-AF65-F5344CB8AC3E}">
        <p14:creationId xmlns:p14="http://schemas.microsoft.com/office/powerpoint/2010/main" val="155880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BỆNH GIAO MÙA</a:t>
            </a:r>
            <a:r>
              <a:rPr lang="en-US" dirty="0"/>
              <a:t/>
            </a:r>
            <a:br>
              <a:rPr lang="en-US" dirty="0"/>
            </a:br>
            <a:endParaRPr lang="en-US" dirty="0"/>
          </a:p>
        </p:txBody>
      </p:sp>
      <p:pic>
        <p:nvPicPr>
          <p:cNvPr id="8" name="Picture Placeholder 7"/>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6600" r="6600"/>
          <a:stretch>
            <a:fillRect/>
          </a:stretch>
        </p:blipFill>
        <p:spPr>
          <a:xfrm>
            <a:off x="2951820" y="3356992"/>
            <a:ext cx="4320480" cy="3096344"/>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03848" y="116632"/>
            <a:ext cx="3816424"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Placeholder 1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611560" y="2492896"/>
            <a:ext cx="2376263" cy="1872208"/>
          </a:xfrm>
        </p:spPr>
      </p:pic>
      <p:pic>
        <p:nvPicPr>
          <p:cNvPr id="17" name="Picture Placeholder 1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4484" r="4484"/>
          <a:stretch>
            <a:fillRect/>
          </a:stretch>
        </p:blipFill>
        <p:spPr/>
      </p:pic>
      <p:pic>
        <p:nvPicPr>
          <p:cNvPr id="22" name="Picture Placeholder 21"/>
          <p:cNvPicPr>
            <a:picLocks noGrp="1" noChangeAspect="1"/>
          </p:cNvPicPr>
          <p:nvPr>
            <p:ph type="pic" sz="quarter" idx="17"/>
          </p:nvPr>
        </p:nvPicPr>
        <p:blipFill>
          <a:blip r:embed="rId6" cstate="print">
            <a:extLst>
              <a:ext uri="{28A0092B-C50C-407E-A947-70E740481C1C}">
                <a14:useLocalDpi xmlns:a14="http://schemas.microsoft.com/office/drawing/2010/main" val="0"/>
              </a:ext>
            </a:extLst>
          </a:blip>
          <a:stretch>
            <a:fillRect/>
          </a:stretch>
        </p:blipFill>
        <p:spPr>
          <a:xfrm>
            <a:off x="467544" y="4437112"/>
            <a:ext cx="2433543" cy="1987965"/>
          </a:xfrm>
        </p:spPr>
      </p:pic>
    </p:spTree>
    <p:extLst>
      <p:ext uri="{BB962C8B-B14F-4D97-AF65-F5344CB8AC3E}">
        <p14:creationId xmlns:p14="http://schemas.microsoft.com/office/powerpoint/2010/main" val="282945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588374" cy="3429000"/>
          </a:xfrm>
        </p:spPr>
        <p:txBody>
          <a:bodyPr>
            <a:normAutofit/>
          </a:bodyPr>
          <a:lstStyle/>
          <a:p>
            <a:r>
              <a:rPr lang="en-US" b="1" dirty="0" err="1" smtClean="0">
                <a:hlinkClick r:id="rId2"/>
              </a:rPr>
              <a:t>Bệnh</a:t>
            </a:r>
            <a:r>
              <a:rPr lang="en-US" b="1" dirty="0" smtClean="0">
                <a:hlinkClick r:id="rId2"/>
              </a:rPr>
              <a:t> </a:t>
            </a:r>
            <a:r>
              <a:rPr lang="en-US" b="1" dirty="0" err="1">
                <a:hlinkClick r:id="rId2"/>
              </a:rPr>
              <a:t>giao</a:t>
            </a:r>
            <a:r>
              <a:rPr lang="en-US" b="1" dirty="0">
                <a:hlinkClick r:id="rId2"/>
              </a:rPr>
              <a:t> </a:t>
            </a:r>
            <a:r>
              <a:rPr lang="en-US" b="1" dirty="0" err="1">
                <a:hlinkClick r:id="rId2"/>
              </a:rPr>
              <a:t>mùa</a:t>
            </a:r>
            <a:r>
              <a:rPr lang="en-US" b="1" dirty="0">
                <a:hlinkClick r:id="rId2"/>
              </a:rPr>
              <a:t> </a:t>
            </a:r>
            <a:r>
              <a:rPr lang="en-US" b="1" dirty="0" err="1">
                <a:hlinkClick r:id="rId2"/>
              </a:rPr>
              <a:t>là</a:t>
            </a:r>
            <a:r>
              <a:rPr lang="en-US" b="1" dirty="0">
                <a:hlinkClick r:id="rId2"/>
              </a:rPr>
              <a:t> </a:t>
            </a:r>
            <a:r>
              <a:rPr lang="en-US" b="1" dirty="0" err="1">
                <a:hlinkClick r:id="rId2"/>
              </a:rPr>
              <a:t>gì</a:t>
            </a:r>
            <a:r>
              <a:rPr lang="en-US" b="1" dirty="0">
                <a:hlinkClick r:id="rId2"/>
              </a:rPr>
              <a:t>?</a:t>
            </a:r>
            <a:r>
              <a:rPr lang="en-US" dirty="0"/>
              <a:t/>
            </a:r>
            <a:br>
              <a:rPr lang="en-US" dirty="0"/>
            </a:br>
            <a:r>
              <a:rPr lang="en-US" dirty="0"/>
              <a:t> </a:t>
            </a:r>
            <a:br>
              <a:rPr lang="en-US" dirty="0"/>
            </a:br>
            <a:r>
              <a:rPr lang="en-US" sz="2000" dirty="0" err="1"/>
              <a:t>Thời</a:t>
            </a:r>
            <a:r>
              <a:rPr lang="en-US" sz="2000" dirty="0"/>
              <a:t> </a:t>
            </a:r>
            <a:r>
              <a:rPr lang="en-US" sz="2000" dirty="0" err="1"/>
              <a:t>tiết</a:t>
            </a:r>
            <a:r>
              <a:rPr lang="en-US" sz="2000" dirty="0"/>
              <a:t>, </a:t>
            </a:r>
            <a:r>
              <a:rPr lang="en-US" sz="2000" dirty="0" err="1"/>
              <a:t>khí</a:t>
            </a:r>
            <a:r>
              <a:rPr lang="en-US" sz="2000" dirty="0"/>
              <a:t> </a:t>
            </a:r>
            <a:r>
              <a:rPr lang="en-US" sz="2000" dirty="0" err="1"/>
              <a:t>hậu</a:t>
            </a:r>
            <a:r>
              <a:rPr lang="en-US" sz="2000" dirty="0"/>
              <a:t> </a:t>
            </a:r>
            <a:r>
              <a:rPr lang="en-US" sz="2000" dirty="0" err="1"/>
              <a:t>vào</a:t>
            </a:r>
            <a:r>
              <a:rPr lang="en-US" sz="2000" dirty="0"/>
              <a:t> </a:t>
            </a:r>
            <a:r>
              <a:rPr lang="en-US" sz="2000" dirty="0" err="1"/>
              <a:t>thời</a:t>
            </a:r>
            <a:r>
              <a:rPr lang="en-US" sz="2000" dirty="0"/>
              <a:t> </a:t>
            </a:r>
            <a:r>
              <a:rPr lang="en-US" sz="2000" dirty="0" err="1"/>
              <a:t>điểm</a:t>
            </a:r>
            <a:r>
              <a:rPr lang="en-US" sz="2000" dirty="0"/>
              <a:t> </a:t>
            </a:r>
            <a:r>
              <a:rPr lang="en-US" sz="2000" dirty="0" err="1"/>
              <a:t>giao</a:t>
            </a:r>
            <a:r>
              <a:rPr lang="en-US" sz="2000" dirty="0"/>
              <a:t> </a:t>
            </a:r>
            <a:r>
              <a:rPr lang="en-US" sz="2000" dirty="0" err="1"/>
              <a:t>mùa</a:t>
            </a:r>
            <a:r>
              <a:rPr lang="en-US" sz="2000" dirty="0"/>
              <a:t> </a:t>
            </a:r>
            <a:r>
              <a:rPr lang="en-US" sz="2000" dirty="0" err="1"/>
              <a:t>thay</a:t>
            </a:r>
            <a:r>
              <a:rPr lang="en-US" sz="2000" dirty="0"/>
              <a:t> </a:t>
            </a:r>
            <a:r>
              <a:rPr lang="en-US" sz="2000" dirty="0" err="1"/>
              <a:t>đổi</a:t>
            </a:r>
            <a:r>
              <a:rPr lang="en-US" sz="2000" dirty="0"/>
              <a:t> </a:t>
            </a:r>
            <a:r>
              <a:rPr lang="en-US" sz="2000" dirty="0" err="1"/>
              <a:t>thất</a:t>
            </a:r>
            <a:r>
              <a:rPr lang="en-US" sz="2000" dirty="0"/>
              <a:t> </a:t>
            </a:r>
            <a:r>
              <a:rPr lang="en-US" sz="2000" dirty="0" err="1"/>
              <a:t>thường</a:t>
            </a:r>
            <a:r>
              <a:rPr lang="en-US" sz="2000" dirty="0"/>
              <a:t> </a:t>
            </a:r>
            <a:r>
              <a:rPr lang="en-US" sz="2000" dirty="0" err="1"/>
              <a:t>lúc</a:t>
            </a:r>
            <a:r>
              <a:rPr lang="en-US" sz="2000" dirty="0"/>
              <a:t> </a:t>
            </a:r>
            <a:r>
              <a:rPr lang="en-US" sz="2000" dirty="0" err="1"/>
              <a:t>nắng</a:t>
            </a:r>
            <a:r>
              <a:rPr lang="en-US" sz="2000" dirty="0"/>
              <a:t>, </a:t>
            </a:r>
            <a:r>
              <a:rPr lang="en-US" sz="2000" dirty="0" err="1"/>
              <a:t>lúc</a:t>
            </a:r>
            <a:r>
              <a:rPr lang="en-US" sz="2000" dirty="0"/>
              <a:t> </a:t>
            </a:r>
            <a:r>
              <a:rPr lang="en-US" sz="2000" dirty="0" err="1"/>
              <a:t>mưa</a:t>
            </a:r>
            <a:r>
              <a:rPr lang="en-US" sz="2000" dirty="0"/>
              <a:t> </a:t>
            </a:r>
            <a:r>
              <a:rPr lang="en-US" sz="2000" dirty="0" err="1"/>
              <a:t>là</a:t>
            </a:r>
            <a:r>
              <a:rPr lang="en-US" sz="2000" dirty="0"/>
              <a:t> </a:t>
            </a:r>
            <a:r>
              <a:rPr lang="en-US" sz="2000" dirty="0" err="1"/>
              <a:t>môi</a:t>
            </a:r>
            <a:r>
              <a:rPr lang="en-US" sz="2000" dirty="0"/>
              <a:t> </a:t>
            </a:r>
            <a:r>
              <a:rPr lang="en-US" sz="2000" dirty="0" err="1"/>
              <a:t>trường</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các</a:t>
            </a:r>
            <a:r>
              <a:rPr lang="en-US" sz="2000" dirty="0"/>
              <a:t> vi </a:t>
            </a:r>
            <a:r>
              <a:rPr lang="en-US" sz="2000" dirty="0" err="1"/>
              <a:t>khuẩn</a:t>
            </a:r>
            <a:r>
              <a:rPr lang="en-US" sz="2000" dirty="0"/>
              <a:t>, virus </a:t>
            </a:r>
            <a:r>
              <a:rPr lang="en-US" sz="2000" dirty="0" err="1"/>
              <a:t>gây</a:t>
            </a:r>
            <a:r>
              <a:rPr lang="en-US" sz="2000" dirty="0"/>
              <a:t> </a:t>
            </a:r>
            <a:r>
              <a:rPr lang="en-US" sz="2000" dirty="0" err="1"/>
              <a:t>bệnh</a:t>
            </a:r>
            <a:r>
              <a:rPr lang="en-US" sz="2000" dirty="0"/>
              <a:t> </a:t>
            </a:r>
            <a:r>
              <a:rPr lang="en-US" sz="2000" dirty="0" err="1"/>
              <a:t>sinh</a:t>
            </a:r>
            <a:r>
              <a:rPr lang="en-US" sz="2000" dirty="0"/>
              <a:t> </a:t>
            </a:r>
            <a:r>
              <a:rPr lang="en-US" sz="2000" dirty="0" err="1"/>
              <a:t>sôi</a:t>
            </a:r>
            <a:r>
              <a:rPr lang="en-US" sz="2000" dirty="0"/>
              <a:t> </a:t>
            </a:r>
            <a:r>
              <a:rPr lang="en-US" sz="2000" dirty="0" err="1"/>
              <a:t>và</a:t>
            </a:r>
            <a:r>
              <a:rPr lang="en-US" sz="2000" dirty="0"/>
              <a:t> </a:t>
            </a:r>
            <a:r>
              <a:rPr lang="en-US" sz="2000" dirty="0" err="1"/>
              <a:t>phát</a:t>
            </a:r>
            <a:r>
              <a:rPr lang="en-US" sz="2000" dirty="0"/>
              <a:t> </a:t>
            </a:r>
            <a:r>
              <a:rPr lang="en-US" sz="2000" dirty="0" err="1"/>
              <a:t>triển</a:t>
            </a:r>
            <a:r>
              <a:rPr lang="en-US" sz="2000" dirty="0"/>
              <a:t>. </a:t>
            </a:r>
            <a:r>
              <a:rPr lang="en-US" sz="2000" dirty="0" err="1"/>
              <a:t>Trong</a:t>
            </a:r>
            <a:r>
              <a:rPr lang="en-US" sz="2000" dirty="0"/>
              <a:t> </a:t>
            </a:r>
            <a:r>
              <a:rPr lang="en-US" sz="2000" dirty="0" err="1"/>
              <a:t>khi</a:t>
            </a:r>
            <a:r>
              <a:rPr lang="en-US" sz="2000" dirty="0"/>
              <a:t> </a:t>
            </a:r>
            <a:r>
              <a:rPr lang="en-US" sz="2000" dirty="0" err="1"/>
              <a:t>đó</a:t>
            </a:r>
            <a:r>
              <a:rPr lang="en-US" sz="2000" dirty="0"/>
              <a:t>, </a:t>
            </a:r>
            <a:r>
              <a:rPr lang="en-US" sz="2000" dirty="0" err="1"/>
              <a:t>hệ</a:t>
            </a:r>
            <a:r>
              <a:rPr lang="en-US" sz="2000" dirty="0"/>
              <a:t> </a:t>
            </a:r>
            <a:r>
              <a:rPr lang="en-US" sz="2000" dirty="0" err="1"/>
              <a:t>miễn</a:t>
            </a:r>
            <a:r>
              <a:rPr lang="en-US" sz="2000" dirty="0"/>
              <a:t> </a:t>
            </a:r>
            <a:r>
              <a:rPr lang="en-US" sz="2000" dirty="0" err="1"/>
              <a:t>dịch</a:t>
            </a:r>
            <a:r>
              <a:rPr lang="en-US" sz="2000" dirty="0"/>
              <a:t> </a:t>
            </a:r>
            <a:r>
              <a:rPr lang="en-US" sz="2000" dirty="0" err="1"/>
              <a:t>của</a:t>
            </a:r>
            <a:r>
              <a:rPr lang="en-US" sz="2000" dirty="0"/>
              <a:t> </a:t>
            </a:r>
            <a:r>
              <a:rPr lang="en-US" sz="2000" dirty="0" err="1"/>
              <a:t>trẻ</a:t>
            </a:r>
            <a:r>
              <a:rPr lang="en-US" sz="2000" dirty="0"/>
              <a:t> </a:t>
            </a:r>
            <a:r>
              <a:rPr lang="en-US" sz="2000" dirty="0" err="1"/>
              <a:t>vốn</a:t>
            </a:r>
            <a:r>
              <a:rPr lang="en-US" sz="2000" dirty="0"/>
              <a:t> </a:t>
            </a:r>
            <a:r>
              <a:rPr lang="en-US" sz="2000" dirty="0" err="1"/>
              <a:t>còn</a:t>
            </a:r>
            <a:r>
              <a:rPr lang="en-US" sz="2000" dirty="0"/>
              <a:t> non </a:t>
            </a:r>
            <a:r>
              <a:rPr lang="en-US" sz="2000" dirty="0" err="1"/>
              <a:t>yếu</a:t>
            </a:r>
            <a:r>
              <a:rPr lang="en-US" sz="2000" dirty="0"/>
              <a:t>, </a:t>
            </a:r>
            <a:r>
              <a:rPr lang="en-US" sz="2000" dirty="0" err="1"/>
              <a:t>chưa</a:t>
            </a:r>
            <a:r>
              <a:rPr lang="en-US" sz="2000" dirty="0"/>
              <a:t> </a:t>
            </a:r>
            <a:r>
              <a:rPr lang="en-US" sz="2000" dirty="0" err="1"/>
              <a:t>kịp</a:t>
            </a:r>
            <a:r>
              <a:rPr lang="en-US" sz="2000" dirty="0"/>
              <a:t> </a:t>
            </a:r>
            <a:r>
              <a:rPr lang="en-US" sz="2000" dirty="0" err="1"/>
              <a:t>thích</a:t>
            </a:r>
            <a:r>
              <a:rPr lang="en-US" sz="2000" dirty="0"/>
              <a:t> </a:t>
            </a:r>
            <a:r>
              <a:rPr lang="en-US" sz="2000" dirty="0" err="1"/>
              <a:t>nghi</a:t>
            </a:r>
            <a:r>
              <a:rPr lang="en-US" sz="2000" dirty="0"/>
              <a:t> </a:t>
            </a:r>
            <a:r>
              <a:rPr lang="en-US" sz="2000" dirty="0" err="1"/>
              <a:t>với</a:t>
            </a:r>
            <a:r>
              <a:rPr lang="en-US" sz="2000" dirty="0"/>
              <a:t> </a:t>
            </a:r>
            <a:r>
              <a:rPr lang="en-US" sz="2000" dirty="0" err="1"/>
              <a:t>sự</a:t>
            </a:r>
            <a:r>
              <a:rPr lang="en-US" sz="2000" dirty="0"/>
              <a:t> </a:t>
            </a:r>
            <a:r>
              <a:rPr lang="en-US" sz="2000" dirty="0" err="1"/>
              <a:t>thay</a:t>
            </a:r>
            <a:r>
              <a:rPr lang="en-US" sz="2000" dirty="0"/>
              <a:t> </a:t>
            </a:r>
            <a:r>
              <a:rPr lang="en-US" sz="2000" dirty="0" err="1"/>
              <a:t>đổi</a:t>
            </a:r>
            <a:r>
              <a:rPr lang="en-US" sz="2000" dirty="0"/>
              <a:t> </a:t>
            </a:r>
            <a:r>
              <a:rPr lang="en-US" sz="2000" dirty="0" err="1"/>
              <a:t>đó</a:t>
            </a:r>
            <a:r>
              <a:rPr lang="en-US" sz="2000" dirty="0"/>
              <a:t>, </a:t>
            </a:r>
            <a:r>
              <a:rPr lang="en-US" sz="2000" dirty="0" err="1"/>
              <a:t>cộng</a:t>
            </a:r>
            <a:r>
              <a:rPr lang="en-US" sz="2000" dirty="0"/>
              <a:t> </a:t>
            </a:r>
            <a:r>
              <a:rPr lang="en-US" sz="2000" dirty="0" err="1"/>
              <a:t>thêm</a:t>
            </a:r>
            <a:r>
              <a:rPr lang="en-US" sz="2000" dirty="0"/>
              <a:t> </a:t>
            </a:r>
            <a:r>
              <a:rPr lang="en-US" sz="2000" dirty="0" err="1"/>
              <a:t>sự</a:t>
            </a:r>
            <a:r>
              <a:rPr lang="en-US" sz="2000" dirty="0"/>
              <a:t> </a:t>
            </a:r>
            <a:r>
              <a:rPr lang="en-US" sz="2000" dirty="0" err="1"/>
              <a:t>xâm</a:t>
            </a:r>
            <a:r>
              <a:rPr lang="en-US" sz="2000" dirty="0"/>
              <a:t> </a:t>
            </a:r>
            <a:r>
              <a:rPr lang="en-US" sz="2000" dirty="0" err="1"/>
              <a:t>nhập</a:t>
            </a:r>
            <a:r>
              <a:rPr lang="en-US" sz="2000" dirty="0"/>
              <a:t> </a:t>
            </a:r>
            <a:r>
              <a:rPr lang="en-US" sz="2000" dirty="0" err="1"/>
              <a:t>và</a:t>
            </a:r>
            <a:r>
              <a:rPr lang="en-US" sz="2000" dirty="0"/>
              <a:t> </a:t>
            </a:r>
            <a:r>
              <a:rPr lang="en-US" sz="2000" dirty="0" err="1"/>
              <a:t>tấn</a:t>
            </a:r>
            <a:r>
              <a:rPr lang="en-US" sz="2000" dirty="0"/>
              <a:t> </a:t>
            </a:r>
            <a:r>
              <a:rPr lang="en-US" sz="2000" dirty="0" err="1"/>
              <a:t>công</a:t>
            </a:r>
            <a:r>
              <a:rPr lang="en-US" sz="2000" dirty="0"/>
              <a:t> </a:t>
            </a:r>
            <a:r>
              <a:rPr lang="en-US" sz="2000" dirty="0" err="1"/>
              <a:t>của</a:t>
            </a:r>
            <a:r>
              <a:rPr lang="en-US" sz="2000" dirty="0"/>
              <a:t> “</a:t>
            </a:r>
            <a:r>
              <a:rPr lang="en-US" sz="2000" dirty="0" err="1"/>
              <a:t>tổ</a:t>
            </a:r>
            <a:r>
              <a:rPr lang="en-US" sz="2000" dirty="0"/>
              <a:t> </a:t>
            </a:r>
            <a:r>
              <a:rPr lang="en-US" sz="2000" dirty="0" err="1"/>
              <a:t>hợp</a:t>
            </a:r>
            <a:r>
              <a:rPr lang="en-US" sz="2000" dirty="0"/>
              <a:t>” </a:t>
            </a:r>
            <a:r>
              <a:rPr lang="en-US" sz="2000" dirty="0" err="1"/>
              <a:t>tác</a:t>
            </a:r>
            <a:r>
              <a:rPr lang="en-US" sz="2000" dirty="0"/>
              <a:t> </a:t>
            </a:r>
            <a:r>
              <a:rPr lang="en-US" sz="2000" dirty="0" err="1"/>
              <a:t>nhân</a:t>
            </a:r>
            <a:r>
              <a:rPr lang="en-US" sz="2000" dirty="0"/>
              <a:t> </a:t>
            </a:r>
            <a:r>
              <a:rPr lang="en-US" sz="2000" dirty="0" err="1"/>
              <a:t>gây</a:t>
            </a:r>
            <a:r>
              <a:rPr lang="en-US" sz="2000" dirty="0"/>
              <a:t> </a:t>
            </a:r>
            <a:r>
              <a:rPr lang="en-US" sz="2000" dirty="0" err="1"/>
              <a:t>bệnh</a:t>
            </a:r>
            <a:r>
              <a:rPr lang="en-US" sz="2000" dirty="0"/>
              <a:t> </a:t>
            </a:r>
            <a:r>
              <a:rPr lang="en-US" sz="2000" dirty="0" err="1"/>
              <a:t>khiến</a:t>
            </a:r>
            <a:r>
              <a:rPr lang="en-US" sz="2000" dirty="0"/>
              <a:t> </a:t>
            </a:r>
            <a:r>
              <a:rPr lang="en-US" sz="2000" dirty="0" err="1"/>
              <a:t>trẻ</a:t>
            </a:r>
            <a:r>
              <a:rPr lang="en-US" sz="2000" dirty="0"/>
              <a:t> </a:t>
            </a:r>
            <a:r>
              <a:rPr lang="en-US" sz="2000" dirty="0" err="1"/>
              <a:t>dễ</a:t>
            </a:r>
            <a:r>
              <a:rPr lang="en-US" sz="2000" dirty="0"/>
              <a:t> </a:t>
            </a:r>
            <a:r>
              <a:rPr lang="en-US" sz="2000" dirty="0" err="1"/>
              <a:t>mắc</a:t>
            </a:r>
            <a:r>
              <a:rPr lang="en-US" sz="2000" dirty="0"/>
              <a:t> </a:t>
            </a:r>
            <a:r>
              <a:rPr lang="en-US" sz="2000" dirty="0" err="1"/>
              <a:t>các</a:t>
            </a:r>
            <a:r>
              <a:rPr lang="en-US" sz="2000" dirty="0"/>
              <a:t> </a:t>
            </a:r>
            <a:r>
              <a:rPr lang="en-US" sz="2000" dirty="0" err="1"/>
              <a:t>bệnh</a:t>
            </a:r>
            <a:r>
              <a:rPr lang="en-US" sz="2000" dirty="0"/>
              <a:t> </a:t>
            </a:r>
            <a:r>
              <a:rPr lang="en-US" sz="2000" dirty="0" err="1"/>
              <a:t>đường</a:t>
            </a:r>
            <a:r>
              <a:rPr lang="en-US" sz="2000" dirty="0"/>
              <a:t> </a:t>
            </a:r>
            <a:r>
              <a:rPr lang="en-US" sz="2000" dirty="0" err="1"/>
              <a:t>hô</a:t>
            </a:r>
            <a:r>
              <a:rPr lang="en-US" sz="2000" dirty="0"/>
              <a:t> </a:t>
            </a:r>
            <a:r>
              <a:rPr lang="en-US" sz="2000" dirty="0" err="1"/>
              <a:t>hấp</a:t>
            </a:r>
            <a:r>
              <a:rPr lang="en-US" sz="2000" dirty="0"/>
              <a:t> </a:t>
            </a:r>
            <a:r>
              <a:rPr lang="en-US" sz="2000" dirty="0" err="1"/>
              <a:t>cùng</a:t>
            </a:r>
            <a:r>
              <a:rPr lang="en-US" sz="2000" dirty="0"/>
              <a:t> </a:t>
            </a:r>
            <a:r>
              <a:rPr lang="en-US" sz="2000" dirty="0" err="1"/>
              <a:t>nhiều</a:t>
            </a:r>
            <a:r>
              <a:rPr lang="en-US" sz="2000" dirty="0"/>
              <a:t> </a:t>
            </a:r>
            <a:r>
              <a:rPr lang="en-US" sz="2000" dirty="0" err="1"/>
              <a:t>bệnh</a:t>
            </a:r>
            <a:r>
              <a:rPr lang="en-US" sz="2000" dirty="0"/>
              <a:t> </a:t>
            </a:r>
            <a:r>
              <a:rPr lang="en-US" sz="2000" dirty="0" err="1"/>
              <a:t>lý</a:t>
            </a:r>
            <a:r>
              <a:rPr lang="en-US" sz="2000" dirty="0"/>
              <a:t> </a:t>
            </a:r>
            <a:r>
              <a:rPr lang="en-US" sz="2000" dirty="0" err="1"/>
              <a:t>nguy</a:t>
            </a:r>
            <a:r>
              <a:rPr lang="en-US" sz="2000" dirty="0"/>
              <a:t> </a:t>
            </a:r>
            <a:r>
              <a:rPr lang="en-US" sz="2000" dirty="0" err="1"/>
              <a:t>hiểm</a:t>
            </a:r>
            <a:r>
              <a:rPr lang="en-US" sz="2000" dirty="0"/>
              <a:t> </a:t>
            </a:r>
            <a:r>
              <a:rPr lang="en-US" sz="2000" dirty="0" err="1"/>
              <a:t>khác</a:t>
            </a:r>
            <a:r>
              <a:rPr lang="en-US" sz="2000" dirty="0"/>
              <a:t>.</a:t>
            </a:r>
            <a:r>
              <a:rPr lang="en-US" dirty="0"/>
              <a:t/>
            </a:r>
            <a:br>
              <a:rPr lang="en-US" dirty="0"/>
            </a:br>
            <a:endParaRPr lang="en-US" dirty="0"/>
          </a:p>
        </p:txBody>
      </p:sp>
      <p:sp>
        <p:nvSpPr>
          <p:cNvPr id="3" name="Content Placeholder 2"/>
          <p:cNvSpPr>
            <a:spLocks noGrp="1"/>
          </p:cNvSpPr>
          <p:nvPr>
            <p:ph idx="1"/>
          </p:nvPr>
        </p:nvSpPr>
        <p:spPr>
          <a:xfrm>
            <a:off x="539552" y="3068960"/>
            <a:ext cx="7389440" cy="2160240"/>
          </a:xfrm>
        </p:spPr>
        <p:txBody>
          <a:bodyPr>
            <a:normAutofit/>
          </a:bodyPr>
          <a:lstStyle/>
          <a:p>
            <a:pPr marL="0" indent="0">
              <a:buNone/>
            </a:pPr>
            <a:r>
              <a:rPr lang="en-US" b="1" i="1" dirty="0" err="1"/>
              <a:t>Bệnh</a:t>
            </a:r>
            <a:r>
              <a:rPr lang="en-US" b="1" i="1" dirty="0"/>
              <a:t> </a:t>
            </a:r>
            <a:r>
              <a:rPr lang="en-US" b="1" i="1" dirty="0" err="1"/>
              <a:t>giao</a:t>
            </a:r>
            <a:r>
              <a:rPr lang="en-US" b="1" i="1" dirty="0"/>
              <a:t> </a:t>
            </a:r>
            <a:r>
              <a:rPr lang="en-US" b="1" i="1" dirty="0" err="1"/>
              <a:t>mùa</a:t>
            </a:r>
            <a:r>
              <a:rPr lang="en-US" b="1" i="1" dirty="0"/>
              <a:t> ở </a:t>
            </a:r>
            <a:r>
              <a:rPr lang="en-US" b="1" i="1" dirty="0" err="1"/>
              <a:t>trẻ</a:t>
            </a:r>
            <a:r>
              <a:rPr lang="en-US" i="1" dirty="0"/>
              <a:t> </a:t>
            </a:r>
            <a:r>
              <a:rPr lang="en-US" i="1" dirty="0" err="1"/>
              <a:t>luôn</a:t>
            </a:r>
            <a:r>
              <a:rPr lang="en-US" i="1" dirty="0"/>
              <a:t> </a:t>
            </a:r>
            <a:r>
              <a:rPr lang="en-US" i="1" dirty="0" err="1"/>
              <a:t>gây</a:t>
            </a:r>
            <a:r>
              <a:rPr lang="en-US" i="1" dirty="0"/>
              <a:t> </a:t>
            </a:r>
            <a:r>
              <a:rPr lang="en-US" i="1" dirty="0" err="1"/>
              <a:t>ra</a:t>
            </a:r>
            <a:r>
              <a:rPr lang="en-US" i="1" dirty="0"/>
              <a:t> </a:t>
            </a:r>
            <a:r>
              <a:rPr lang="en-US" i="1" dirty="0" err="1"/>
              <a:t>nhiều</a:t>
            </a:r>
            <a:r>
              <a:rPr lang="en-US" i="1" dirty="0"/>
              <a:t> </a:t>
            </a:r>
            <a:r>
              <a:rPr lang="en-US" i="1" dirty="0" err="1"/>
              <a:t>vấn</a:t>
            </a:r>
            <a:r>
              <a:rPr lang="en-US" i="1" dirty="0"/>
              <a:t> </a:t>
            </a:r>
            <a:r>
              <a:rPr lang="en-US" i="1" dirty="0" err="1"/>
              <a:t>đề</a:t>
            </a:r>
            <a:r>
              <a:rPr lang="en-US" i="1" dirty="0"/>
              <a:t> </a:t>
            </a:r>
            <a:r>
              <a:rPr lang="en-US" i="1" dirty="0" err="1"/>
              <a:t>rắc</a:t>
            </a:r>
            <a:r>
              <a:rPr lang="en-US" i="1" dirty="0"/>
              <a:t> </a:t>
            </a:r>
            <a:r>
              <a:rPr lang="en-US" i="1" dirty="0" err="1"/>
              <a:t>rối</a:t>
            </a:r>
            <a:r>
              <a:rPr lang="en-US" i="1" dirty="0"/>
              <a:t>. </a:t>
            </a:r>
            <a:r>
              <a:rPr lang="en-US" i="1" dirty="0" err="1"/>
              <a:t>Thời</a:t>
            </a:r>
            <a:r>
              <a:rPr lang="en-US" i="1" dirty="0"/>
              <a:t> </a:t>
            </a:r>
            <a:r>
              <a:rPr lang="en-US" i="1" dirty="0" err="1"/>
              <a:t>tiết</a:t>
            </a:r>
            <a:r>
              <a:rPr lang="en-US" i="1" dirty="0"/>
              <a:t> </a:t>
            </a:r>
            <a:r>
              <a:rPr lang="en-US" i="1" dirty="0" err="1"/>
              <a:t>giao</a:t>
            </a:r>
            <a:r>
              <a:rPr lang="en-US" i="1" dirty="0"/>
              <a:t> </a:t>
            </a:r>
            <a:r>
              <a:rPr lang="en-US" i="1" dirty="0" err="1"/>
              <a:t>mùa</a:t>
            </a:r>
            <a:r>
              <a:rPr lang="en-US" i="1" dirty="0"/>
              <a:t>  </a:t>
            </a:r>
            <a:r>
              <a:rPr lang="en-US" i="1" dirty="0" err="1"/>
              <a:t>tạo</a:t>
            </a:r>
            <a:r>
              <a:rPr lang="en-US" i="1" dirty="0"/>
              <a:t> </a:t>
            </a:r>
            <a:r>
              <a:rPr lang="en-US" i="1" dirty="0" err="1"/>
              <a:t>điều</a:t>
            </a:r>
            <a:r>
              <a:rPr lang="en-US" i="1" dirty="0"/>
              <a:t> </a:t>
            </a:r>
            <a:r>
              <a:rPr lang="en-US" i="1" dirty="0" err="1"/>
              <a:t>kiện</a:t>
            </a:r>
            <a:r>
              <a:rPr lang="en-US" i="1" dirty="0"/>
              <a:t> </a:t>
            </a:r>
            <a:r>
              <a:rPr lang="en-US" i="1" dirty="0" err="1"/>
              <a:t>cho</a:t>
            </a:r>
            <a:r>
              <a:rPr lang="en-US" i="1" dirty="0"/>
              <a:t> </a:t>
            </a:r>
            <a:r>
              <a:rPr lang="en-US" i="1" dirty="0" err="1"/>
              <a:t>các</a:t>
            </a:r>
            <a:r>
              <a:rPr lang="en-US" i="1" dirty="0"/>
              <a:t> vi </a:t>
            </a:r>
            <a:r>
              <a:rPr lang="en-US" i="1" dirty="0" err="1"/>
              <a:t>khuẩn</a:t>
            </a:r>
            <a:r>
              <a:rPr lang="en-US" i="1" dirty="0"/>
              <a:t>, virus </a:t>
            </a:r>
            <a:r>
              <a:rPr lang="en-US" i="1" dirty="0" err="1"/>
              <a:t>gây</a:t>
            </a:r>
            <a:r>
              <a:rPr lang="en-US" i="1" dirty="0"/>
              <a:t> </a:t>
            </a:r>
            <a:r>
              <a:rPr lang="en-US" i="1" dirty="0" err="1"/>
              <a:t>bệnh</a:t>
            </a:r>
            <a:r>
              <a:rPr lang="en-US" i="1" dirty="0"/>
              <a:t> </a:t>
            </a:r>
            <a:r>
              <a:rPr lang="en-US" i="1" dirty="0" err="1"/>
              <a:t>sinh</a:t>
            </a:r>
            <a:r>
              <a:rPr lang="en-US" i="1" dirty="0"/>
              <a:t> </a:t>
            </a:r>
            <a:r>
              <a:rPr lang="en-US" i="1" dirty="0" err="1"/>
              <a:t>sôi</a:t>
            </a:r>
            <a:r>
              <a:rPr lang="en-US" i="1" dirty="0"/>
              <a:t>, </a:t>
            </a:r>
            <a:r>
              <a:rPr lang="en-US" i="1" dirty="0" err="1"/>
              <a:t>phát</a:t>
            </a:r>
            <a:r>
              <a:rPr lang="en-US" i="1" dirty="0"/>
              <a:t> </a:t>
            </a:r>
            <a:r>
              <a:rPr lang="en-US" i="1" dirty="0" err="1"/>
              <a:t>triển</a:t>
            </a:r>
            <a:r>
              <a:rPr lang="en-US" i="1" dirty="0"/>
              <a:t> </a:t>
            </a:r>
            <a:r>
              <a:rPr lang="en-US" i="1" dirty="0" err="1"/>
              <a:t>mạnh</a:t>
            </a:r>
            <a:r>
              <a:rPr lang="en-US" i="1" dirty="0"/>
              <a:t> </a:t>
            </a:r>
            <a:r>
              <a:rPr lang="en-US" i="1" dirty="0" err="1"/>
              <a:t>mẽ</a:t>
            </a:r>
            <a:r>
              <a:rPr lang="en-US" i="1" dirty="0"/>
              <a:t> </a:t>
            </a:r>
            <a:r>
              <a:rPr lang="en-US" i="1" dirty="0" err="1"/>
              <a:t>và</a:t>
            </a:r>
            <a:r>
              <a:rPr lang="en-US" i="1" dirty="0"/>
              <a:t> </a:t>
            </a:r>
            <a:r>
              <a:rPr lang="en-US" i="1" dirty="0" err="1"/>
              <a:t>lây</a:t>
            </a:r>
            <a:r>
              <a:rPr lang="en-US" i="1" dirty="0"/>
              <a:t> </a:t>
            </a:r>
            <a:r>
              <a:rPr lang="en-US" i="1" dirty="0" err="1"/>
              <a:t>lan</a:t>
            </a:r>
            <a:r>
              <a:rPr lang="en-US" i="1" dirty="0"/>
              <a:t> </a:t>
            </a:r>
            <a:r>
              <a:rPr lang="en-US" i="1" dirty="0" err="1"/>
              <a:t>nhanh</a:t>
            </a:r>
            <a:r>
              <a:rPr lang="en-US" i="1" dirty="0"/>
              <a:t> </a:t>
            </a:r>
            <a:r>
              <a:rPr lang="en-US" i="1" dirty="0" err="1"/>
              <a:t>trong</a:t>
            </a:r>
            <a:r>
              <a:rPr lang="en-US" i="1" dirty="0"/>
              <a:t> </a:t>
            </a:r>
            <a:r>
              <a:rPr lang="en-US" i="1" dirty="0" err="1"/>
              <a:t>cộng</a:t>
            </a:r>
            <a:r>
              <a:rPr lang="en-US" i="1" dirty="0"/>
              <a:t> </a:t>
            </a:r>
            <a:r>
              <a:rPr lang="en-US" i="1" dirty="0" err="1"/>
              <a:t>đồng</a:t>
            </a:r>
            <a:r>
              <a:rPr lang="en-US" i="1" dirty="0"/>
              <a:t>, </a:t>
            </a:r>
            <a:r>
              <a:rPr lang="en-US" i="1" dirty="0" err="1"/>
              <a:t>đặc</a:t>
            </a:r>
            <a:r>
              <a:rPr lang="en-US" i="1" dirty="0"/>
              <a:t> </a:t>
            </a:r>
            <a:r>
              <a:rPr lang="en-US" i="1" dirty="0" err="1"/>
              <a:t>biệt</a:t>
            </a:r>
            <a:r>
              <a:rPr lang="en-US" i="1" dirty="0"/>
              <a:t> </a:t>
            </a:r>
            <a:r>
              <a:rPr lang="en-US" i="1" dirty="0" err="1"/>
              <a:t>trẻ</a:t>
            </a:r>
            <a:r>
              <a:rPr lang="en-US" i="1" dirty="0"/>
              <a:t> </a:t>
            </a:r>
            <a:r>
              <a:rPr lang="en-US" i="1" dirty="0" err="1"/>
              <a:t>em</a:t>
            </a:r>
            <a:r>
              <a:rPr lang="en-US" i="1" dirty="0"/>
              <a:t> </a:t>
            </a:r>
            <a:r>
              <a:rPr lang="en-US" i="1" dirty="0" err="1"/>
              <a:t>là</a:t>
            </a:r>
            <a:r>
              <a:rPr lang="en-US" i="1" dirty="0"/>
              <a:t> </a:t>
            </a:r>
            <a:r>
              <a:rPr lang="en-US" i="1" dirty="0" err="1"/>
              <a:t>đối</a:t>
            </a:r>
            <a:r>
              <a:rPr lang="en-US" i="1" dirty="0"/>
              <a:t> </a:t>
            </a:r>
            <a:r>
              <a:rPr lang="en-US" i="1" dirty="0" err="1"/>
              <a:t>tượng</a:t>
            </a:r>
            <a:r>
              <a:rPr lang="en-US" i="1" dirty="0"/>
              <a:t> </a:t>
            </a:r>
            <a:r>
              <a:rPr lang="en-US" i="1" dirty="0" err="1"/>
              <a:t>có</a:t>
            </a:r>
            <a:r>
              <a:rPr lang="en-US" i="1" dirty="0"/>
              <a:t> </a:t>
            </a:r>
            <a:r>
              <a:rPr lang="en-US" i="1" dirty="0" err="1"/>
              <a:t>nguy</a:t>
            </a:r>
            <a:r>
              <a:rPr lang="en-US" i="1" dirty="0"/>
              <a:t> </a:t>
            </a:r>
            <a:r>
              <a:rPr lang="en-US" i="1" dirty="0" err="1"/>
              <a:t>cơ</a:t>
            </a:r>
            <a:r>
              <a:rPr lang="en-US" i="1" dirty="0"/>
              <a:t> </a:t>
            </a:r>
            <a:r>
              <a:rPr lang="en-US" i="1" dirty="0" err="1"/>
              <a:t>cao</a:t>
            </a:r>
            <a:r>
              <a:rPr lang="en-US" i="1" dirty="0"/>
              <a:t> </a:t>
            </a:r>
            <a:r>
              <a:rPr lang="en-US" i="1" dirty="0" err="1"/>
              <a:t>mắc</a:t>
            </a:r>
            <a:r>
              <a:rPr lang="en-US" i="1" dirty="0"/>
              <a:t> </a:t>
            </a:r>
            <a:r>
              <a:rPr lang="en-US" i="1" dirty="0" err="1"/>
              <a:t>bệnh</a:t>
            </a:r>
            <a:r>
              <a:rPr lang="en-US" i="1" dirty="0"/>
              <a:t> </a:t>
            </a:r>
            <a:r>
              <a:rPr lang="en-US" i="1" dirty="0" err="1"/>
              <a:t>và</a:t>
            </a:r>
            <a:r>
              <a:rPr lang="en-US" i="1" dirty="0"/>
              <a:t> </a:t>
            </a:r>
            <a:r>
              <a:rPr lang="en-US" i="1" dirty="0" err="1"/>
              <a:t>gặp</a:t>
            </a:r>
            <a:r>
              <a:rPr lang="en-US" i="1" dirty="0"/>
              <a:t> </a:t>
            </a:r>
            <a:r>
              <a:rPr lang="en-US" i="1" dirty="0" err="1"/>
              <a:t>biến</a:t>
            </a:r>
            <a:r>
              <a:rPr lang="en-US" i="1" dirty="0"/>
              <a:t> </a:t>
            </a:r>
            <a:r>
              <a:rPr lang="en-US" i="1" dirty="0" err="1"/>
              <a:t>chứng</a:t>
            </a:r>
            <a:r>
              <a:rPr lang="en-US" i="1" dirty="0"/>
              <a:t> </a:t>
            </a:r>
            <a:r>
              <a:rPr lang="en-US" i="1" dirty="0" err="1"/>
              <a:t>nặng</a:t>
            </a:r>
            <a:r>
              <a:rPr lang="en-US" i="1" dirty="0"/>
              <a:t>. </a:t>
            </a:r>
            <a:r>
              <a:rPr lang="en-US" i="1" dirty="0" err="1"/>
              <a:t>Vậy</a:t>
            </a:r>
            <a:r>
              <a:rPr lang="en-US" i="1" dirty="0"/>
              <a:t> </a:t>
            </a:r>
            <a:r>
              <a:rPr lang="en-US" i="1" dirty="0" err="1"/>
              <a:t>làm</a:t>
            </a:r>
            <a:r>
              <a:rPr lang="en-US" i="1" dirty="0"/>
              <a:t> </a:t>
            </a:r>
            <a:r>
              <a:rPr lang="en-US" i="1" dirty="0" err="1"/>
              <a:t>thế</a:t>
            </a:r>
            <a:r>
              <a:rPr lang="en-US" i="1" dirty="0"/>
              <a:t> </a:t>
            </a:r>
            <a:r>
              <a:rPr lang="en-US" i="1" dirty="0" err="1"/>
              <a:t>nào</a:t>
            </a:r>
            <a:r>
              <a:rPr lang="en-US" i="1" dirty="0"/>
              <a:t> </a:t>
            </a:r>
            <a:r>
              <a:rPr lang="en-US" i="1" dirty="0" err="1"/>
              <a:t>để</a:t>
            </a:r>
            <a:r>
              <a:rPr lang="en-US" i="1" dirty="0"/>
              <a:t> </a:t>
            </a:r>
            <a:r>
              <a:rPr lang="en-US" i="1" dirty="0" err="1"/>
              <a:t>phòng</a:t>
            </a:r>
            <a:r>
              <a:rPr lang="en-US" i="1" dirty="0"/>
              <a:t> </a:t>
            </a:r>
            <a:r>
              <a:rPr lang="en-US" i="1" dirty="0" err="1"/>
              <a:t>ngừa</a:t>
            </a:r>
            <a:r>
              <a:rPr lang="en-US" i="1" dirty="0"/>
              <a:t> </a:t>
            </a:r>
            <a:r>
              <a:rPr lang="en-US" i="1" dirty="0" err="1"/>
              <a:t>và</a:t>
            </a:r>
            <a:r>
              <a:rPr lang="en-US" i="1" dirty="0"/>
              <a:t> </a:t>
            </a:r>
            <a:r>
              <a:rPr lang="en-US" i="1" dirty="0" err="1"/>
              <a:t>nhận</a:t>
            </a:r>
            <a:r>
              <a:rPr lang="en-US" i="1" dirty="0"/>
              <a:t> </a:t>
            </a:r>
            <a:r>
              <a:rPr lang="en-US" i="1" dirty="0" err="1"/>
              <a:t>biết</a:t>
            </a:r>
            <a:r>
              <a:rPr lang="en-US" i="1" dirty="0"/>
              <a:t> </a:t>
            </a:r>
            <a:r>
              <a:rPr lang="en-US" i="1" dirty="0" err="1"/>
              <a:t>sớm</a:t>
            </a:r>
            <a:r>
              <a:rPr lang="en-US" i="1" dirty="0"/>
              <a:t> </a:t>
            </a:r>
            <a:r>
              <a:rPr lang="en-US" i="1" dirty="0" err="1"/>
              <a:t>các</a:t>
            </a:r>
            <a:r>
              <a:rPr lang="en-US" i="1" dirty="0"/>
              <a:t> </a:t>
            </a:r>
            <a:r>
              <a:rPr lang="en-US" i="1" dirty="0" err="1"/>
              <a:t>dấu</a:t>
            </a:r>
            <a:r>
              <a:rPr lang="en-US" i="1" dirty="0"/>
              <a:t> </a:t>
            </a:r>
            <a:r>
              <a:rPr lang="en-US" i="1" dirty="0" err="1"/>
              <a:t>hiệu</a:t>
            </a:r>
            <a:r>
              <a:rPr lang="en-US" i="1" dirty="0"/>
              <a:t> </a:t>
            </a:r>
            <a:r>
              <a:rPr lang="en-US" i="1" dirty="0" err="1"/>
              <a:t>của</a:t>
            </a:r>
            <a:r>
              <a:rPr lang="en-US" i="1" dirty="0"/>
              <a:t> </a:t>
            </a:r>
            <a:r>
              <a:rPr lang="en-US" i="1" dirty="0" err="1"/>
              <a:t>bệnh</a:t>
            </a:r>
            <a:r>
              <a:rPr lang="en-US" i="1" dirty="0"/>
              <a:t> </a:t>
            </a:r>
            <a:r>
              <a:rPr lang="en-US" i="1" dirty="0" err="1"/>
              <a:t>giao</a:t>
            </a:r>
            <a:r>
              <a:rPr lang="en-US" i="1" dirty="0"/>
              <a:t> </a:t>
            </a:r>
            <a:r>
              <a:rPr lang="en-US" i="1" dirty="0" err="1"/>
              <a:t>mùa</a:t>
            </a:r>
            <a:r>
              <a:rPr lang="en-US" i="1" dirty="0"/>
              <a:t>  </a:t>
            </a:r>
            <a:r>
              <a:rPr lang="en-US" i="1" dirty="0" err="1"/>
              <a:t>cho</a:t>
            </a:r>
            <a:r>
              <a:rPr lang="en-US" i="1" dirty="0"/>
              <a:t> </a:t>
            </a:r>
            <a:r>
              <a:rPr lang="en-US" i="1" dirty="0" err="1"/>
              <a:t>trẻ</a:t>
            </a:r>
            <a:r>
              <a:rPr lang="en-US" i="1" dirty="0"/>
              <a:t> </a:t>
            </a:r>
            <a:r>
              <a:rPr lang="en-US" i="1" dirty="0" err="1"/>
              <a:t>để</a:t>
            </a:r>
            <a:r>
              <a:rPr lang="en-US" i="1" dirty="0"/>
              <a:t> </a:t>
            </a:r>
            <a:r>
              <a:rPr lang="en-US" i="1" dirty="0" err="1"/>
              <a:t>điều</a:t>
            </a:r>
            <a:r>
              <a:rPr lang="en-US" i="1" dirty="0"/>
              <a:t> </a:t>
            </a:r>
            <a:r>
              <a:rPr lang="en-US" i="1" dirty="0" err="1"/>
              <a:t>trị</a:t>
            </a:r>
            <a:r>
              <a:rPr lang="en-US" i="1" dirty="0"/>
              <a:t> </a:t>
            </a:r>
            <a:r>
              <a:rPr lang="en-US" i="1" dirty="0" err="1"/>
              <a:t>kịp</a:t>
            </a:r>
            <a:r>
              <a:rPr lang="en-US" i="1" dirty="0"/>
              <a:t> </a:t>
            </a:r>
            <a:r>
              <a:rPr lang="en-US" i="1" dirty="0" err="1"/>
              <a:t>thời</a:t>
            </a:r>
            <a:r>
              <a:rPr lang="en-US" i="1" dirty="0"/>
              <a:t>?</a:t>
            </a:r>
            <a:endParaRPr lang="en-US" dirty="0"/>
          </a:p>
          <a:p>
            <a:pPr marL="0" indent="0">
              <a:buNone/>
            </a:pPr>
            <a:endParaRPr lang="en-US" dirty="0"/>
          </a:p>
        </p:txBody>
      </p:sp>
    </p:spTree>
    <p:extLst>
      <p:ext uri="{BB962C8B-B14F-4D97-AF65-F5344CB8AC3E}">
        <p14:creationId xmlns:p14="http://schemas.microsoft.com/office/powerpoint/2010/main" val="144970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1052736"/>
            <a:ext cx="8351838" cy="5256584"/>
          </a:xfrm>
        </p:spPr>
        <p:txBody>
          <a:bodyPr>
            <a:normAutofit fontScale="90000"/>
          </a:bodyPr>
          <a:lstStyle/>
          <a:p>
            <a:r>
              <a:rPr lang="en-US" sz="2400" b="1" dirty="0" err="1" smtClean="0"/>
              <a:t>Những</a:t>
            </a:r>
            <a:r>
              <a:rPr lang="en-US" sz="2400" b="1" dirty="0" smtClean="0"/>
              <a:t> </a:t>
            </a:r>
            <a:r>
              <a:rPr lang="en-US" sz="2400" b="1" dirty="0" err="1" smtClean="0"/>
              <a:t>bệnh</a:t>
            </a:r>
            <a:r>
              <a:rPr lang="en-US" sz="2400" b="1" dirty="0" smtClean="0"/>
              <a:t> </a:t>
            </a:r>
            <a:r>
              <a:rPr lang="en-US" sz="2400" b="1" dirty="0" err="1" smtClean="0"/>
              <a:t>thường</a:t>
            </a:r>
            <a:r>
              <a:rPr lang="en-US" sz="2400" b="1" dirty="0" smtClean="0"/>
              <a:t> </a:t>
            </a:r>
            <a:r>
              <a:rPr lang="en-US" sz="2400" b="1" dirty="0" err="1" smtClean="0"/>
              <a:t>gặp</a:t>
            </a:r>
            <a:r>
              <a:rPr lang="en-US" sz="2400" b="1" dirty="0" smtClean="0"/>
              <a:t> ở </a:t>
            </a:r>
            <a:r>
              <a:rPr lang="en-US" sz="2400" b="1" dirty="0" err="1" smtClean="0"/>
              <a:t>trẻ</a:t>
            </a:r>
            <a:r>
              <a:rPr lang="en-US" sz="2400" b="1" dirty="0" smtClean="0"/>
              <a:t>:</a:t>
            </a:r>
            <a:r>
              <a:rPr lang="en-US" sz="2400" dirty="0" smtClean="0"/>
              <a:t/>
            </a:r>
            <a:br>
              <a:rPr lang="en-US" sz="2400" dirty="0" smtClean="0"/>
            </a:br>
            <a:r>
              <a:rPr lang="en-US" sz="2400" dirty="0" smtClean="0"/>
              <a:t> </a:t>
            </a:r>
            <a:br>
              <a:rPr lang="en-US" sz="2400" dirty="0" smtClean="0"/>
            </a:br>
            <a:r>
              <a:rPr lang="en-US" sz="2400" dirty="0" smtClean="0">
                <a:hlinkClick r:id="rId2"/>
              </a:rPr>
              <a:t>1. </a:t>
            </a:r>
            <a:r>
              <a:rPr lang="en-US" sz="2400" dirty="0" err="1" smtClean="0">
                <a:hlinkClick r:id="rId2"/>
              </a:rPr>
              <a:t>Bệnh</a:t>
            </a:r>
            <a:r>
              <a:rPr lang="en-US" sz="2400" dirty="0" smtClean="0">
                <a:hlinkClick r:id="rId2"/>
              </a:rPr>
              <a:t> </a:t>
            </a:r>
            <a:r>
              <a:rPr lang="en-US" sz="2400" dirty="0" err="1" smtClean="0">
                <a:hlinkClick r:id="rId2"/>
              </a:rPr>
              <a:t>sốt</a:t>
            </a:r>
            <a:r>
              <a:rPr lang="en-US" sz="2400" dirty="0" smtClean="0">
                <a:hlinkClick r:id="rId2"/>
              </a:rPr>
              <a:t> </a:t>
            </a:r>
            <a:r>
              <a:rPr lang="en-US" sz="2400" dirty="0" err="1" smtClean="0">
                <a:hlinkClick r:id="rId2"/>
              </a:rPr>
              <a:t>xuất</a:t>
            </a:r>
            <a:r>
              <a:rPr lang="en-US" sz="2400" dirty="0" smtClean="0">
                <a:hlinkClick r:id="rId2"/>
              </a:rPr>
              <a:t> </a:t>
            </a:r>
            <a:r>
              <a:rPr lang="en-US" sz="2400" dirty="0" err="1" smtClean="0">
                <a:hlinkClick r:id="rId2"/>
              </a:rPr>
              <a:t>huyết</a:t>
            </a:r>
            <a:r>
              <a:rPr lang="en-US" sz="2400" dirty="0" smtClean="0"/>
              <a:t/>
            </a:r>
            <a:br>
              <a:rPr lang="en-US" sz="2400" dirty="0" smtClean="0"/>
            </a:br>
            <a:r>
              <a:rPr lang="en-US" sz="2400" dirty="0" smtClean="0"/>
              <a:t> </a:t>
            </a:r>
            <a:br>
              <a:rPr lang="en-US" sz="2400" dirty="0" smtClean="0"/>
            </a:br>
            <a:r>
              <a:rPr lang="en-US" sz="2400" dirty="0" err="1" smtClean="0"/>
              <a:t>Đây</a:t>
            </a:r>
            <a:r>
              <a:rPr lang="en-US" sz="2400" dirty="0" smtClean="0"/>
              <a:t> </a:t>
            </a:r>
            <a:r>
              <a:rPr lang="en-US" sz="2400" dirty="0" err="1" smtClean="0"/>
              <a:t>là</a:t>
            </a:r>
            <a:r>
              <a:rPr lang="en-US" sz="2400" dirty="0" smtClean="0"/>
              <a:t> </a:t>
            </a:r>
            <a:r>
              <a:rPr lang="en-US" sz="2400" dirty="0" err="1" smtClean="0"/>
              <a:t>bệnh</a:t>
            </a:r>
            <a:r>
              <a:rPr lang="en-US" sz="2400" dirty="0" smtClean="0"/>
              <a:t> </a:t>
            </a:r>
            <a:r>
              <a:rPr lang="en-US" sz="2400" dirty="0" err="1" smtClean="0"/>
              <a:t>thường</a:t>
            </a:r>
            <a:r>
              <a:rPr lang="en-US" sz="2400" dirty="0" smtClean="0"/>
              <a:t> </a:t>
            </a:r>
            <a:r>
              <a:rPr lang="en-US" sz="2400" dirty="0" err="1" smtClean="0"/>
              <a:t>gặp</a:t>
            </a:r>
            <a:r>
              <a:rPr lang="en-US" sz="2400" dirty="0" smtClean="0"/>
              <a:t> </a:t>
            </a:r>
            <a:r>
              <a:rPr lang="en-US" sz="2400" dirty="0" err="1" smtClean="0"/>
              <a:t>khi</a:t>
            </a:r>
            <a:r>
              <a:rPr lang="en-US" sz="2400" dirty="0" smtClean="0"/>
              <a:t> </a:t>
            </a:r>
            <a:r>
              <a:rPr lang="en-US" sz="2400" dirty="0" err="1" smtClean="0"/>
              <a:t>giao</a:t>
            </a:r>
            <a:r>
              <a:rPr lang="en-US" sz="2400" dirty="0" smtClean="0"/>
              <a:t> </a:t>
            </a:r>
            <a:r>
              <a:rPr lang="en-US" sz="2400" dirty="0" err="1" smtClean="0"/>
              <a:t>mùa</a:t>
            </a:r>
            <a:r>
              <a:rPr lang="en-US" sz="2400" dirty="0" smtClean="0"/>
              <a:t> </a:t>
            </a:r>
            <a:r>
              <a:rPr lang="en-US" sz="2400" dirty="0" err="1" smtClean="0"/>
              <a:t>bởi</a:t>
            </a:r>
            <a:r>
              <a:rPr lang="en-US" sz="2400" dirty="0" smtClean="0"/>
              <a:t> </a:t>
            </a:r>
            <a:r>
              <a:rPr lang="en-US" sz="2400" dirty="0" err="1" smtClean="0"/>
              <a:t>không</a:t>
            </a:r>
            <a:r>
              <a:rPr lang="en-US" sz="2400" dirty="0" smtClean="0"/>
              <a:t> </a:t>
            </a:r>
            <a:r>
              <a:rPr lang="en-US" sz="2400" dirty="0" err="1" smtClean="0"/>
              <a:t>khí</a:t>
            </a:r>
            <a:r>
              <a:rPr lang="en-US" sz="2400" dirty="0" smtClean="0"/>
              <a:t> </a:t>
            </a:r>
            <a:r>
              <a:rPr lang="en-US" sz="2400" dirty="0" err="1" smtClean="0"/>
              <a:t>ẩm</a:t>
            </a:r>
            <a:r>
              <a:rPr lang="en-US" sz="2400" dirty="0" smtClean="0"/>
              <a:t> </a:t>
            </a:r>
            <a:r>
              <a:rPr lang="en-US" sz="2400" dirty="0" err="1" smtClean="0"/>
              <a:t>thấp</a:t>
            </a:r>
            <a:r>
              <a:rPr lang="en-US" sz="2400" dirty="0" smtClean="0"/>
              <a:t> </a:t>
            </a:r>
            <a:r>
              <a:rPr lang="en-US" sz="2400" dirty="0" err="1" smtClean="0"/>
              <a:t>và</a:t>
            </a:r>
            <a:r>
              <a:rPr lang="en-US" sz="2400" dirty="0" smtClean="0"/>
              <a:t> </a:t>
            </a:r>
            <a:r>
              <a:rPr lang="en-US" sz="2400" dirty="0" err="1" smtClean="0"/>
              <a:t>thường</a:t>
            </a:r>
            <a:r>
              <a:rPr lang="en-US" sz="2400" dirty="0" smtClean="0"/>
              <a:t> </a:t>
            </a:r>
            <a:r>
              <a:rPr lang="en-US" sz="2400" dirty="0" err="1" smtClean="0"/>
              <a:t>gặp</a:t>
            </a:r>
            <a:r>
              <a:rPr lang="en-US" sz="2400" dirty="0" smtClean="0"/>
              <a:t> </a:t>
            </a:r>
            <a:r>
              <a:rPr lang="en-US" sz="2400" dirty="0" err="1" smtClean="0"/>
              <a:t>trên</a:t>
            </a:r>
            <a:r>
              <a:rPr lang="en-US" sz="2400" dirty="0" smtClean="0"/>
              <a:t> </a:t>
            </a:r>
            <a:r>
              <a:rPr lang="en-US" sz="2400" dirty="0" err="1" smtClean="0"/>
              <a:t>trẻ</a:t>
            </a:r>
            <a:r>
              <a:rPr lang="en-US" sz="2400" dirty="0" smtClean="0"/>
              <a:t> </a:t>
            </a:r>
            <a:r>
              <a:rPr lang="en-US" sz="2400" dirty="0" err="1" smtClean="0"/>
              <a:t>nhỏ</a:t>
            </a:r>
            <a:r>
              <a:rPr lang="en-US" sz="2400" dirty="0" smtClean="0"/>
              <a:t>, </a:t>
            </a:r>
            <a:r>
              <a:rPr lang="en-US" sz="2400" dirty="0" err="1" smtClean="0"/>
              <a:t>đặc</a:t>
            </a:r>
            <a:r>
              <a:rPr lang="en-US" sz="2400" dirty="0" smtClean="0"/>
              <a:t> </a:t>
            </a:r>
            <a:r>
              <a:rPr lang="en-US" sz="2400" dirty="0" err="1" smtClean="0"/>
              <a:t>biệt</a:t>
            </a:r>
            <a:r>
              <a:rPr lang="en-US" sz="2400" dirty="0" smtClean="0"/>
              <a:t> </a:t>
            </a:r>
            <a:r>
              <a:rPr lang="en-US" sz="2400" dirty="0" err="1" smtClean="0"/>
              <a:t>là</a:t>
            </a:r>
            <a:r>
              <a:rPr lang="en-US" sz="2400" dirty="0" smtClean="0"/>
              <a:t> </a:t>
            </a:r>
            <a:r>
              <a:rPr lang="en-US" sz="2400" dirty="0" err="1" smtClean="0"/>
              <a:t>trẻ</a:t>
            </a:r>
            <a:r>
              <a:rPr lang="en-US" sz="2400" dirty="0" smtClean="0"/>
              <a:t> </a:t>
            </a:r>
            <a:r>
              <a:rPr lang="en-US" sz="2400" dirty="0" err="1" smtClean="0"/>
              <a:t>dưới</a:t>
            </a:r>
            <a:r>
              <a:rPr lang="en-US" sz="2400" dirty="0" smtClean="0"/>
              <a:t> 10 </a:t>
            </a:r>
            <a:r>
              <a:rPr lang="en-US" sz="2400" dirty="0" err="1" smtClean="0"/>
              <a:t>tuổi</a:t>
            </a:r>
            <a:r>
              <a:rPr lang="en-US" sz="2400" dirty="0" smtClean="0"/>
              <a:t>. </a:t>
            </a:r>
            <a:r>
              <a:rPr lang="en-US" sz="2400" dirty="0" err="1" smtClean="0"/>
              <a:t>Triệu</a:t>
            </a:r>
            <a:r>
              <a:rPr lang="en-US" sz="2400" dirty="0" smtClean="0"/>
              <a:t> </a:t>
            </a:r>
            <a:r>
              <a:rPr lang="en-US" sz="2400" dirty="0" err="1" smtClean="0"/>
              <a:t>chứng</a:t>
            </a:r>
            <a:r>
              <a:rPr lang="en-US" sz="2400" dirty="0" smtClean="0"/>
              <a:t>: </a:t>
            </a:r>
            <a:r>
              <a:rPr lang="en-US" sz="2400" dirty="0" err="1" smtClean="0"/>
              <a:t>Sốt</a:t>
            </a:r>
            <a:r>
              <a:rPr lang="en-US" sz="2400" dirty="0" smtClean="0"/>
              <a:t> </a:t>
            </a:r>
            <a:r>
              <a:rPr lang="en-US" sz="2400" dirty="0" err="1" smtClean="0"/>
              <a:t>cao</a:t>
            </a:r>
            <a:r>
              <a:rPr lang="en-US" sz="2400" dirty="0" smtClean="0"/>
              <a:t> </a:t>
            </a:r>
            <a:r>
              <a:rPr lang="en-US" sz="2400" dirty="0" err="1" smtClean="0"/>
              <a:t>đột</a:t>
            </a:r>
            <a:r>
              <a:rPr lang="en-US" sz="2400" dirty="0" smtClean="0"/>
              <a:t> </a:t>
            </a:r>
            <a:r>
              <a:rPr lang="en-US" sz="2400" dirty="0" err="1" smtClean="0"/>
              <a:t>ngột</a:t>
            </a:r>
            <a:r>
              <a:rPr lang="en-US" sz="2400" dirty="0" smtClean="0"/>
              <a:t> </a:t>
            </a:r>
            <a:r>
              <a:rPr lang="en-US" sz="2400" dirty="0" err="1" smtClean="0"/>
              <a:t>và</a:t>
            </a:r>
            <a:r>
              <a:rPr lang="en-US" sz="2400" dirty="0" smtClean="0"/>
              <a:t> </a:t>
            </a:r>
            <a:r>
              <a:rPr lang="en-US" sz="2400" dirty="0" err="1" smtClean="0"/>
              <a:t>liên</a:t>
            </a:r>
            <a:r>
              <a:rPr lang="en-US" sz="2400" dirty="0" smtClean="0"/>
              <a:t> </a:t>
            </a:r>
            <a:r>
              <a:rPr lang="en-US" sz="2400" dirty="0" err="1" smtClean="0"/>
              <a:t>tục</a:t>
            </a:r>
            <a:r>
              <a:rPr lang="en-US" sz="2400" dirty="0" smtClean="0"/>
              <a:t> </a:t>
            </a:r>
            <a:r>
              <a:rPr lang="en-US" sz="2400" dirty="0" err="1" smtClean="0"/>
              <a:t>trong</a:t>
            </a:r>
            <a:r>
              <a:rPr lang="en-US" sz="2400" dirty="0" smtClean="0"/>
              <a:t> </a:t>
            </a:r>
            <a:r>
              <a:rPr lang="en-US" sz="2400" dirty="0" err="1" smtClean="0"/>
              <a:t>nhiều</a:t>
            </a:r>
            <a:r>
              <a:rPr lang="en-US" sz="2400" dirty="0" smtClean="0"/>
              <a:t> </a:t>
            </a:r>
            <a:r>
              <a:rPr lang="en-US" sz="2400" dirty="0" err="1" smtClean="0"/>
              <a:t>ngày</a:t>
            </a:r>
            <a:r>
              <a:rPr lang="en-US" sz="2400" dirty="0" smtClean="0"/>
              <a:t>, </a:t>
            </a:r>
            <a:r>
              <a:rPr lang="en-US" sz="2400" dirty="0" err="1" smtClean="0"/>
              <a:t>có</a:t>
            </a:r>
            <a:r>
              <a:rPr lang="en-US" sz="2400" dirty="0" smtClean="0"/>
              <a:t> </a:t>
            </a:r>
            <a:r>
              <a:rPr lang="en-US" sz="2400" dirty="0" err="1" smtClean="0"/>
              <a:t>thể</a:t>
            </a:r>
            <a:r>
              <a:rPr lang="en-US" sz="2400" dirty="0" smtClean="0"/>
              <a:t> </a:t>
            </a:r>
            <a:r>
              <a:rPr lang="en-US" sz="2400" dirty="0" err="1" smtClean="0"/>
              <a:t>xuất</a:t>
            </a:r>
            <a:r>
              <a:rPr lang="en-US" sz="2400" dirty="0" smtClean="0"/>
              <a:t> </a:t>
            </a:r>
            <a:r>
              <a:rPr lang="en-US" sz="2400" dirty="0" err="1" smtClean="0"/>
              <a:t>hiện</a:t>
            </a:r>
            <a:r>
              <a:rPr lang="en-US" sz="2400" dirty="0" smtClean="0"/>
              <a:t> </a:t>
            </a:r>
            <a:r>
              <a:rPr lang="en-US" sz="2400" dirty="0" err="1" smtClean="0"/>
              <a:t>các</a:t>
            </a:r>
            <a:r>
              <a:rPr lang="en-US" sz="2400" dirty="0" smtClean="0"/>
              <a:t> </a:t>
            </a:r>
            <a:r>
              <a:rPr lang="en-US" sz="2400" dirty="0" err="1" smtClean="0"/>
              <a:t>dấu</a:t>
            </a:r>
            <a:r>
              <a:rPr lang="en-US" sz="2400" dirty="0" smtClean="0"/>
              <a:t> </a:t>
            </a:r>
            <a:r>
              <a:rPr lang="en-US" sz="2400" dirty="0" err="1" smtClean="0"/>
              <a:t>xuất</a:t>
            </a:r>
            <a:r>
              <a:rPr lang="en-US" sz="2400" dirty="0" smtClean="0"/>
              <a:t> </a:t>
            </a:r>
            <a:r>
              <a:rPr lang="en-US" sz="2400" dirty="0" err="1" smtClean="0"/>
              <a:t>huyết</a:t>
            </a:r>
            <a:r>
              <a:rPr lang="en-US" sz="2400" dirty="0" smtClean="0"/>
              <a:t> </a:t>
            </a:r>
            <a:r>
              <a:rPr lang="en-US" sz="2400" dirty="0" err="1" smtClean="0"/>
              <a:t>dưới</a:t>
            </a:r>
            <a:r>
              <a:rPr lang="en-US" sz="2400" dirty="0" smtClean="0"/>
              <a:t> da, </a:t>
            </a:r>
            <a:r>
              <a:rPr lang="en-US" sz="2400" dirty="0" err="1" smtClean="0"/>
              <a:t>niêm</a:t>
            </a:r>
            <a:r>
              <a:rPr lang="en-US" sz="2400" dirty="0" smtClean="0"/>
              <a:t> </a:t>
            </a:r>
            <a:r>
              <a:rPr lang="en-US" sz="2400" dirty="0" err="1" smtClean="0"/>
              <a:t>mạc</a:t>
            </a:r>
            <a:r>
              <a:rPr lang="en-US" sz="2400" dirty="0" smtClean="0"/>
              <a:t> </a:t>
            </a:r>
            <a:r>
              <a:rPr lang="en-US" sz="2400" dirty="0" err="1" smtClean="0"/>
              <a:t>miệng</a:t>
            </a:r>
            <a:r>
              <a:rPr lang="en-US" sz="2400" dirty="0" smtClean="0"/>
              <a:t> </a:t>
            </a:r>
            <a:r>
              <a:rPr lang="en-US" sz="2400" dirty="0" err="1" smtClean="0"/>
              <a:t>và</a:t>
            </a:r>
            <a:r>
              <a:rPr lang="en-US" sz="2400" dirty="0" smtClean="0"/>
              <a:t> </a:t>
            </a:r>
            <a:r>
              <a:rPr lang="en-US" sz="2400" dirty="0" err="1" smtClean="0"/>
              <a:t>đi</a:t>
            </a:r>
            <a:r>
              <a:rPr lang="en-US" sz="2400" dirty="0" smtClean="0"/>
              <a:t> </a:t>
            </a:r>
            <a:r>
              <a:rPr lang="en-US" sz="2400" dirty="0" err="1" smtClean="0"/>
              <a:t>tiểu</a:t>
            </a:r>
            <a:r>
              <a:rPr lang="en-US" sz="2400" dirty="0" smtClean="0"/>
              <a:t> </a:t>
            </a:r>
            <a:r>
              <a:rPr lang="en-US" sz="2400" dirty="0" err="1" smtClean="0"/>
              <a:t>ra</a:t>
            </a:r>
            <a:r>
              <a:rPr lang="en-US" sz="2400" dirty="0" smtClean="0"/>
              <a:t> </a:t>
            </a:r>
            <a:r>
              <a:rPr lang="en-US" sz="2400" dirty="0" err="1" smtClean="0"/>
              <a:t>máu</a:t>
            </a:r>
            <a:r>
              <a:rPr lang="en-US" sz="2400" dirty="0" smtClean="0"/>
              <a:t>. </a:t>
            </a:r>
            <a:r>
              <a:rPr lang="en-US" sz="2400" dirty="0" err="1" smtClean="0"/>
              <a:t>Khi</a:t>
            </a:r>
            <a:r>
              <a:rPr lang="en-US" sz="2400" dirty="0" smtClean="0"/>
              <a:t> </a:t>
            </a:r>
            <a:r>
              <a:rPr lang="en-US" sz="2400" dirty="0" err="1" smtClean="0"/>
              <a:t>xuất</a:t>
            </a:r>
            <a:r>
              <a:rPr lang="en-US" sz="2400" dirty="0" smtClean="0"/>
              <a:t> </a:t>
            </a:r>
            <a:r>
              <a:rPr lang="en-US" sz="2400" dirty="0" err="1" smtClean="0"/>
              <a:t>hiện</a:t>
            </a:r>
            <a:r>
              <a:rPr lang="en-US" sz="2400" dirty="0" smtClean="0"/>
              <a:t> </a:t>
            </a:r>
            <a:r>
              <a:rPr lang="en-US" sz="2400" dirty="0" err="1" smtClean="0"/>
              <a:t>triệu</a:t>
            </a:r>
            <a:r>
              <a:rPr lang="en-US" sz="2400" dirty="0" smtClean="0"/>
              <a:t> </a:t>
            </a:r>
            <a:r>
              <a:rPr lang="en-US" sz="2400" dirty="0" err="1" smtClean="0"/>
              <a:t>chứng</a:t>
            </a:r>
            <a:r>
              <a:rPr lang="en-US" sz="2400" dirty="0" smtClean="0"/>
              <a:t>, </a:t>
            </a:r>
            <a:r>
              <a:rPr lang="en-US" sz="2400" dirty="0" err="1" smtClean="0"/>
              <a:t>cần</a:t>
            </a:r>
            <a:r>
              <a:rPr lang="en-US" sz="2400" dirty="0" smtClean="0"/>
              <a:t> </a:t>
            </a:r>
            <a:r>
              <a:rPr lang="en-US" sz="2400" dirty="0" err="1" smtClean="0"/>
              <a:t>cho</a:t>
            </a:r>
            <a:r>
              <a:rPr lang="en-US" sz="2400" dirty="0" smtClean="0"/>
              <a:t> </a:t>
            </a:r>
            <a:r>
              <a:rPr lang="en-US" sz="2400" dirty="0" err="1" smtClean="0"/>
              <a:t>bé</a:t>
            </a:r>
            <a:r>
              <a:rPr lang="en-US" sz="2400" dirty="0" smtClean="0"/>
              <a:t> </a:t>
            </a:r>
            <a:r>
              <a:rPr lang="en-US" sz="2400" dirty="0" err="1" smtClean="0"/>
              <a:t>uống</a:t>
            </a:r>
            <a:r>
              <a:rPr lang="en-US" sz="2400" dirty="0" smtClean="0"/>
              <a:t> </a:t>
            </a:r>
            <a:r>
              <a:rPr lang="en-US" sz="2400" dirty="0" err="1" smtClean="0"/>
              <a:t>thuốc</a:t>
            </a:r>
            <a:r>
              <a:rPr lang="en-US" sz="2400" dirty="0" smtClean="0"/>
              <a:t> </a:t>
            </a:r>
            <a:r>
              <a:rPr lang="en-US" sz="2400" dirty="0" err="1" smtClean="0"/>
              <a:t>giảm</a:t>
            </a:r>
            <a:r>
              <a:rPr lang="en-US" sz="2400" dirty="0" smtClean="0"/>
              <a:t> </a:t>
            </a:r>
            <a:r>
              <a:rPr lang="en-US" sz="2400" dirty="0" err="1" smtClean="0"/>
              <a:t>sốt</a:t>
            </a:r>
            <a:r>
              <a:rPr lang="en-US" sz="2400" dirty="0" smtClean="0"/>
              <a:t> </a:t>
            </a:r>
            <a:r>
              <a:rPr lang="en-US" sz="2400" dirty="0" err="1" smtClean="0"/>
              <a:t>loại</a:t>
            </a:r>
            <a:r>
              <a:rPr lang="en-US" sz="2400" dirty="0" smtClean="0"/>
              <a:t> </a:t>
            </a:r>
            <a:r>
              <a:rPr lang="en-US" sz="2400" dirty="0" err="1" smtClean="0"/>
              <a:t>Paracetamol</a:t>
            </a:r>
            <a:r>
              <a:rPr lang="en-US" sz="2400" dirty="0" smtClean="0"/>
              <a:t>, </a:t>
            </a:r>
            <a:r>
              <a:rPr lang="en-US" sz="2400" dirty="0" err="1" smtClean="0"/>
              <a:t>sau</a:t>
            </a:r>
            <a:r>
              <a:rPr lang="en-US" sz="2400" dirty="0" smtClean="0"/>
              <a:t> </a:t>
            </a:r>
            <a:r>
              <a:rPr lang="en-US" sz="2400" dirty="0" err="1" smtClean="0"/>
              <a:t>đó</a:t>
            </a:r>
            <a:r>
              <a:rPr lang="en-US" sz="2400" dirty="0" smtClean="0"/>
              <a:t> </a:t>
            </a:r>
            <a:r>
              <a:rPr lang="en-US" sz="2400" dirty="0" err="1" smtClean="0"/>
              <a:t>chuyển</a:t>
            </a:r>
            <a:r>
              <a:rPr lang="en-US" sz="2400" dirty="0" smtClean="0"/>
              <a:t> </a:t>
            </a:r>
            <a:r>
              <a:rPr lang="en-US" sz="2400" dirty="0" err="1" smtClean="0"/>
              <a:t>ngay</a:t>
            </a:r>
            <a:r>
              <a:rPr lang="en-US" sz="2400" dirty="0" smtClean="0"/>
              <a:t> </a:t>
            </a:r>
            <a:r>
              <a:rPr lang="en-US" sz="2400" dirty="0" err="1" smtClean="0"/>
              <a:t>tới</a:t>
            </a:r>
            <a:r>
              <a:rPr lang="en-US" sz="2400" dirty="0" smtClean="0"/>
              <a:t> </a:t>
            </a:r>
            <a:r>
              <a:rPr lang="en-US" sz="2400" dirty="0" err="1" smtClean="0"/>
              <a:t>bệnh</a:t>
            </a:r>
            <a:r>
              <a:rPr lang="en-US" sz="2400" dirty="0" smtClean="0"/>
              <a:t> </a:t>
            </a:r>
            <a:r>
              <a:rPr lang="en-US" sz="2400" dirty="0" err="1" smtClean="0"/>
              <a:t>viện</a:t>
            </a:r>
            <a:r>
              <a:rPr lang="en-US" sz="2400" dirty="0" smtClean="0"/>
              <a:t>, </a:t>
            </a:r>
            <a:r>
              <a:rPr lang="en-US" sz="2400" dirty="0" err="1" smtClean="0"/>
              <a:t>tuyệt</a:t>
            </a:r>
            <a:r>
              <a:rPr lang="en-US" sz="2400" dirty="0" smtClean="0"/>
              <a:t> </a:t>
            </a:r>
            <a:r>
              <a:rPr lang="en-US" sz="2400" dirty="0" err="1" smtClean="0"/>
              <a:t>đối</a:t>
            </a:r>
            <a:r>
              <a:rPr lang="en-US" sz="2400" dirty="0" smtClean="0"/>
              <a:t> </a:t>
            </a:r>
            <a:r>
              <a:rPr lang="en-US" sz="2400" dirty="0" err="1" smtClean="0"/>
              <a:t>không</a:t>
            </a:r>
            <a:r>
              <a:rPr lang="en-US" sz="2400" dirty="0" smtClean="0"/>
              <a:t> </a:t>
            </a:r>
            <a:r>
              <a:rPr lang="en-US" sz="2400" dirty="0" err="1" smtClean="0"/>
              <a:t>cho</a:t>
            </a:r>
            <a:r>
              <a:rPr lang="en-US" sz="2400" dirty="0" smtClean="0"/>
              <a:t> </a:t>
            </a:r>
            <a:r>
              <a:rPr lang="en-US" sz="2400" dirty="0" err="1" smtClean="0"/>
              <a:t>uống</a:t>
            </a:r>
            <a:r>
              <a:rPr lang="en-US" sz="2400" dirty="0" smtClean="0"/>
              <a:t> </a:t>
            </a:r>
            <a:r>
              <a:rPr lang="en-US" sz="2400" dirty="0" err="1" smtClean="0"/>
              <a:t>loại</a:t>
            </a:r>
            <a:r>
              <a:rPr lang="en-US" sz="2400" dirty="0" smtClean="0"/>
              <a:t> Aspirin </a:t>
            </a:r>
            <a:r>
              <a:rPr lang="en-US" sz="2400" dirty="0" err="1" smtClean="0"/>
              <a:t>vì</a:t>
            </a:r>
            <a:r>
              <a:rPr lang="en-US" sz="2400" dirty="0" smtClean="0"/>
              <a:t> </a:t>
            </a:r>
            <a:r>
              <a:rPr lang="en-US" sz="2400" dirty="0" err="1" smtClean="0"/>
              <a:t>dễ</a:t>
            </a:r>
            <a:r>
              <a:rPr lang="en-US" sz="2400" dirty="0" smtClean="0"/>
              <a:t> </a:t>
            </a:r>
            <a:r>
              <a:rPr lang="en-US" sz="2400" dirty="0" err="1" smtClean="0"/>
              <a:t>làm</a:t>
            </a:r>
            <a:r>
              <a:rPr lang="en-US" sz="2400" dirty="0" smtClean="0"/>
              <a:t> </a:t>
            </a:r>
            <a:r>
              <a:rPr lang="en-US" sz="2400" dirty="0" err="1" smtClean="0"/>
              <a:t>tăng</a:t>
            </a:r>
            <a:r>
              <a:rPr lang="en-US" sz="2400" dirty="0" smtClean="0"/>
              <a:t> </a:t>
            </a:r>
            <a:r>
              <a:rPr lang="en-US" sz="2400" dirty="0" err="1" smtClean="0"/>
              <a:t>nguy</a:t>
            </a:r>
            <a:r>
              <a:rPr lang="en-US" sz="2400" dirty="0" smtClean="0"/>
              <a:t> </a:t>
            </a:r>
            <a:r>
              <a:rPr lang="en-US" sz="2400" dirty="0" err="1" smtClean="0"/>
              <a:t>cơ</a:t>
            </a:r>
            <a:r>
              <a:rPr lang="en-US" sz="2400" dirty="0" smtClean="0"/>
              <a:t> </a:t>
            </a:r>
            <a:r>
              <a:rPr lang="en-US" sz="2400" dirty="0" err="1" smtClean="0"/>
              <a:t>chảy</a:t>
            </a:r>
            <a:r>
              <a:rPr lang="en-US" sz="2400" dirty="0" smtClean="0"/>
              <a:t> </a:t>
            </a:r>
            <a:r>
              <a:rPr lang="en-US" sz="2400" dirty="0" err="1" smtClean="0"/>
              <a:t>máu</a:t>
            </a:r>
            <a:r>
              <a:rPr lang="en-US" sz="2400" dirty="0" smtClean="0"/>
              <a:t>.</a:t>
            </a:r>
            <a:br>
              <a:rPr lang="en-US" sz="2400" dirty="0" smtClean="0"/>
            </a:br>
            <a:r>
              <a:rPr lang="en-US" sz="2400" dirty="0"/>
              <a:t/>
            </a:r>
            <a:br>
              <a:rPr lang="en-US" sz="2400" dirty="0"/>
            </a:br>
            <a:r>
              <a:rPr lang="en-US" sz="2400" u="sng" dirty="0" err="1" smtClean="0">
                <a:solidFill>
                  <a:srgbClr val="0070C0"/>
                </a:solidFill>
              </a:rPr>
              <a:t>Phòng</a:t>
            </a:r>
            <a:r>
              <a:rPr lang="en-US" sz="2400" u="sng" dirty="0" smtClean="0">
                <a:solidFill>
                  <a:srgbClr val="0070C0"/>
                </a:solidFill>
              </a:rPr>
              <a:t> </a:t>
            </a:r>
            <a:r>
              <a:rPr lang="en-US" sz="2400" u="sng" dirty="0" err="1" smtClean="0">
                <a:solidFill>
                  <a:srgbClr val="0070C0"/>
                </a:solidFill>
              </a:rPr>
              <a:t>tránh</a:t>
            </a:r>
            <a:r>
              <a:rPr lang="en-US" sz="2400" dirty="0" smtClean="0"/>
              <a:t>: </a:t>
            </a:r>
            <a:r>
              <a:rPr lang="en-US" sz="2400" dirty="0" err="1" smtClean="0"/>
              <a:t>Đây</a:t>
            </a:r>
            <a:r>
              <a:rPr lang="en-US" sz="2400" dirty="0" smtClean="0"/>
              <a:t> </a:t>
            </a:r>
            <a:r>
              <a:rPr lang="en-US" sz="2400" dirty="0" err="1" smtClean="0"/>
              <a:t>là</a:t>
            </a:r>
            <a:r>
              <a:rPr lang="en-US" sz="2400" dirty="0" smtClean="0"/>
              <a:t> virus </a:t>
            </a:r>
            <a:r>
              <a:rPr lang="en-US" sz="2400" dirty="0" err="1" smtClean="0"/>
              <a:t>lây</a:t>
            </a:r>
            <a:r>
              <a:rPr lang="en-US" sz="2400" dirty="0" smtClean="0"/>
              <a:t> </a:t>
            </a:r>
            <a:r>
              <a:rPr lang="en-US" sz="2400" dirty="0" err="1" smtClean="0"/>
              <a:t>lan</a:t>
            </a:r>
            <a:r>
              <a:rPr lang="en-US" sz="2400" dirty="0" smtClean="0"/>
              <a:t> qua </a:t>
            </a:r>
            <a:r>
              <a:rPr lang="en-US" sz="2400" dirty="0" err="1" smtClean="0"/>
              <a:t>muỗi</a:t>
            </a:r>
            <a:r>
              <a:rPr lang="en-US" sz="2400" dirty="0" smtClean="0"/>
              <a:t> </a:t>
            </a:r>
            <a:r>
              <a:rPr lang="en-US" sz="2400" dirty="0" err="1" smtClean="0"/>
              <a:t>đốt</a:t>
            </a:r>
            <a:r>
              <a:rPr lang="en-US" sz="2400" dirty="0" smtClean="0"/>
              <a:t>, </a:t>
            </a:r>
            <a:r>
              <a:rPr lang="en-US" sz="2400" dirty="0" err="1" smtClean="0"/>
              <a:t>nên</a:t>
            </a:r>
            <a:r>
              <a:rPr lang="en-US" sz="2400" dirty="0" smtClean="0"/>
              <a:t> </a:t>
            </a:r>
            <a:r>
              <a:rPr lang="en-US" sz="2400" dirty="0" err="1" smtClean="0"/>
              <a:t>cho</a:t>
            </a:r>
            <a:r>
              <a:rPr lang="en-US" sz="2400" dirty="0" smtClean="0"/>
              <a:t> </a:t>
            </a:r>
            <a:r>
              <a:rPr lang="en-US" sz="2400" dirty="0" err="1" smtClean="0"/>
              <a:t>bé</a:t>
            </a:r>
            <a:r>
              <a:rPr lang="en-US" sz="2400" dirty="0" smtClean="0"/>
              <a:t> </a:t>
            </a:r>
            <a:r>
              <a:rPr lang="en-US" sz="2400" dirty="0" err="1" smtClean="0"/>
              <a:t>mặc</a:t>
            </a:r>
            <a:r>
              <a:rPr lang="en-US" sz="2400" dirty="0" smtClean="0"/>
              <a:t> </a:t>
            </a:r>
            <a:r>
              <a:rPr lang="en-US" sz="2400" dirty="0" err="1" smtClean="0"/>
              <a:t>quần</a:t>
            </a:r>
            <a:r>
              <a:rPr lang="en-US" sz="2400" dirty="0" smtClean="0"/>
              <a:t> </a:t>
            </a:r>
            <a:r>
              <a:rPr lang="en-US" sz="2400" dirty="0" err="1" smtClean="0"/>
              <a:t>áo</a:t>
            </a:r>
            <a:r>
              <a:rPr lang="en-US" sz="2400" dirty="0" smtClean="0"/>
              <a:t> </a:t>
            </a:r>
            <a:r>
              <a:rPr lang="en-US" sz="2400" dirty="0" err="1" smtClean="0"/>
              <a:t>dài</a:t>
            </a:r>
            <a:r>
              <a:rPr lang="en-US" sz="2400" dirty="0" smtClean="0"/>
              <a:t> </a:t>
            </a:r>
            <a:r>
              <a:rPr lang="en-US" sz="2400" dirty="0" err="1" smtClean="0"/>
              <a:t>tay</a:t>
            </a:r>
            <a:r>
              <a:rPr lang="en-US" sz="2400" dirty="0" smtClean="0"/>
              <a:t>, </a:t>
            </a:r>
            <a:r>
              <a:rPr lang="en-US" sz="2400" dirty="0" err="1" smtClean="0"/>
              <a:t>ngủ</a:t>
            </a:r>
            <a:r>
              <a:rPr lang="en-US" sz="2400" dirty="0" smtClean="0"/>
              <a:t> </a:t>
            </a:r>
            <a:r>
              <a:rPr lang="en-US" sz="2400" dirty="0" err="1" smtClean="0"/>
              <a:t>màn</a:t>
            </a:r>
            <a:r>
              <a:rPr lang="en-US" sz="2400" dirty="0" smtClean="0"/>
              <a:t> </a:t>
            </a:r>
            <a:r>
              <a:rPr lang="en-US" sz="2400" dirty="0" err="1" smtClean="0"/>
              <a:t>cả</a:t>
            </a:r>
            <a:r>
              <a:rPr lang="en-US" sz="2400" dirty="0" smtClean="0"/>
              <a:t> </a:t>
            </a:r>
            <a:r>
              <a:rPr lang="en-US" sz="2400" dirty="0" err="1" smtClean="0"/>
              <a:t>ngày</a:t>
            </a:r>
            <a:r>
              <a:rPr lang="en-US" sz="2400" dirty="0" smtClean="0"/>
              <a:t> </a:t>
            </a:r>
            <a:r>
              <a:rPr lang="en-US" sz="2400" dirty="0" err="1" smtClean="0"/>
              <a:t>lẫn</a:t>
            </a:r>
            <a:r>
              <a:rPr lang="en-US" sz="2400" dirty="0" smtClean="0"/>
              <a:t> </a:t>
            </a:r>
            <a:r>
              <a:rPr lang="en-US" sz="2400" dirty="0" err="1" smtClean="0"/>
              <a:t>đêm</a:t>
            </a:r>
            <a:r>
              <a:rPr lang="en-US" sz="2400" dirty="0" smtClean="0"/>
              <a:t>. </a:t>
            </a:r>
            <a:r>
              <a:rPr lang="en-US" sz="2400" dirty="0" err="1" smtClean="0"/>
              <a:t>Không</a:t>
            </a:r>
            <a:r>
              <a:rPr lang="en-US" sz="2400" dirty="0" smtClean="0"/>
              <a:t> </a:t>
            </a:r>
            <a:r>
              <a:rPr lang="en-US" sz="2400" dirty="0" err="1" smtClean="0"/>
              <a:t>để</a:t>
            </a:r>
            <a:r>
              <a:rPr lang="en-US" sz="2400" dirty="0" smtClean="0"/>
              <a:t> con ở </a:t>
            </a:r>
            <a:r>
              <a:rPr lang="en-US" sz="2400" dirty="0" err="1" smtClean="0"/>
              <a:t>nơi</a:t>
            </a:r>
            <a:r>
              <a:rPr lang="en-US" sz="2400" dirty="0" smtClean="0"/>
              <a:t> </a:t>
            </a:r>
            <a:r>
              <a:rPr lang="en-US" sz="2400" dirty="0" err="1" smtClean="0"/>
              <a:t>tối</a:t>
            </a:r>
            <a:r>
              <a:rPr lang="en-US" sz="2400" dirty="0" smtClean="0"/>
              <a:t>, </a:t>
            </a:r>
            <a:r>
              <a:rPr lang="en-US" sz="2400" dirty="0" err="1" smtClean="0"/>
              <a:t>ẩm</a:t>
            </a:r>
            <a:r>
              <a:rPr lang="en-US" sz="2400" dirty="0" smtClean="0"/>
              <a:t> </a:t>
            </a:r>
            <a:r>
              <a:rPr lang="en-US" sz="2400" dirty="0" err="1" smtClean="0"/>
              <a:t>thấp</a:t>
            </a:r>
            <a:r>
              <a:rPr lang="en-US" sz="2400" dirty="0" smtClean="0"/>
              <a:t> </a:t>
            </a:r>
            <a:r>
              <a:rPr lang="en-US" sz="2400" dirty="0" err="1" smtClean="0"/>
              <a:t>để</a:t>
            </a:r>
            <a:r>
              <a:rPr lang="en-US" sz="2400" dirty="0" smtClean="0"/>
              <a:t> </a:t>
            </a:r>
            <a:r>
              <a:rPr lang="en-US" sz="2400" dirty="0" err="1" smtClean="0"/>
              <a:t>tránh</a:t>
            </a:r>
            <a:r>
              <a:rPr lang="en-US" sz="2400" dirty="0" smtClean="0"/>
              <a:t> </a:t>
            </a:r>
            <a:r>
              <a:rPr lang="en-US" sz="2400" dirty="0" err="1" smtClean="0"/>
              <a:t>muỗi</a:t>
            </a:r>
            <a:r>
              <a:rPr lang="en-US" sz="2400" dirty="0" smtClean="0"/>
              <a:t> </a:t>
            </a:r>
            <a:r>
              <a:rPr lang="en-US" sz="2400" dirty="0" err="1" smtClean="0"/>
              <a:t>đốt</a:t>
            </a:r>
            <a:r>
              <a:rPr lang="en-US" sz="2400" dirty="0" smtClean="0"/>
              <a:t>, </a:t>
            </a:r>
            <a:r>
              <a:rPr lang="en-US" sz="2400" dirty="0" err="1" smtClean="0"/>
              <a:t>thoa</a:t>
            </a:r>
            <a:r>
              <a:rPr lang="en-US" sz="2400" dirty="0" smtClean="0"/>
              <a:t> </a:t>
            </a:r>
            <a:r>
              <a:rPr lang="en-US" sz="2400" dirty="0" err="1" smtClean="0"/>
              <a:t>thuốc</a:t>
            </a:r>
            <a:r>
              <a:rPr lang="en-US" sz="2400" dirty="0" smtClean="0"/>
              <a:t> </a:t>
            </a:r>
            <a:r>
              <a:rPr lang="en-US" sz="2400" dirty="0" err="1" smtClean="0"/>
              <a:t>chống</a:t>
            </a:r>
            <a:r>
              <a:rPr lang="en-US" sz="2400" dirty="0" smtClean="0"/>
              <a:t> </a:t>
            </a:r>
            <a:r>
              <a:rPr lang="en-US" sz="2400" dirty="0" err="1" smtClean="0"/>
              <a:t>muỗi</a:t>
            </a:r>
            <a:r>
              <a:rPr lang="en-US" sz="2400" dirty="0" smtClean="0"/>
              <a:t> </a:t>
            </a:r>
            <a:r>
              <a:rPr lang="en-US" sz="2400" dirty="0" err="1" smtClean="0"/>
              <a:t>cho</a:t>
            </a:r>
            <a:r>
              <a:rPr lang="en-US" sz="2400" dirty="0" smtClean="0"/>
              <a:t> </a:t>
            </a:r>
            <a:r>
              <a:rPr lang="en-US" sz="2400" dirty="0" err="1" smtClean="0"/>
              <a:t>bé</a:t>
            </a:r>
            <a:r>
              <a:rPr lang="en-US" sz="2400" dirty="0" smtClean="0"/>
              <a:t> ở </a:t>
            </a:r>
            <a:r>
              <a:rPr lang="en-US" sz="2400" dirty="0" err="1" smtClean="0"/>
              <a:t>vùng</a:t>
            </a:r>
            <a:r>
              <a:rPr lang="en-US" sz="2400" dirty="0" smtClean="0"/>
              <a:t> da </a:t>
            </a:r>
            <a:r>
              <a:rPr lang="en-US" sz="2400" dirty="0" err="1" smtClean="0"/>
              <a:t>lộ</a:t>
            </a:r>
            <a:r>
              <a:rPr lang="en-US" sz="2400" dirty="0" smtClean="0"/>
              <a:t> </a:t>
            </a:r>
            <a:r>
              <a:rPr lang="en-US" sz="2400" dirty="0" err="1" smtClean="0"/>
              <a:t>ra</a:t>
            </a:r>
            <a:r>
              <a:rPr lang="en-US" sz="2400" dirty="0" smtClean="0"/>
              <a:t> </a:t>
            </a:r>
            <a:r>
              <a:rPr lang="en-US" sz="2400" dirty="0" err="1" smtClean="0"/>
              <a:t>ngoài</a:t>
            </a:r>
            <a:r>
              <a:rPr lang="en-US" sz="2400" dirty="0" smtClean="0"/>
              <a:t>. </a:t>
            </a:r>
            <a:r>
              <a:rPr lang="en-US" sz="2400" dirty="0" err="1" smtClean="0"/>
              <a:t>Dọn</a:t>
            </a:r>
            <a:r>
              <a:rPr lang="en-US" sz="2400" dirty="0" smtClean="0"/>
              <a:t> </a:t>
            </a:r>
            <a:r>
              <a:rPr lang="en-US" sz="2400" dirty="0" err="1" smtClean="0"/>
              <a:t>dẹp</a:t>
            </a:r>
            <a:r>
              <a:rPr lang="en-US" sz="2400" dirty="0" smtClean="0"/>
              <a:t> </a:t>
            </a:r>
            <a:r>
              <a:rPr lang="en-US" sz="2400" dirty="0" err="1" smtClean="0"/>
              <a:t>nhà</a:t>
            </a:r>
            <a:r>
              <a:rPr lang="en-US" sz="2400" dirty="0" smtClean="0"/>
              <a:t> </a:t>
            </a:r>
            <a:r>
              <a:rPr lang="en-US" sz="2400" dirty="0" err="1" smtClean="0"/>
              <a:t>cửa</a:t>
            </a:r>
            <a:r>
              <a:rPr lang="en-US" sz="2400" dirty="0" smtClean="0"/>
              <a:t> </a:t>
            </a:r>
            <a:r>
              <a:rPr lang="en-US" sz="2400" dirty="0" err="1" smtClean="0"/>
              <a:t>sạch</a:t>
            </a:r>
            <a:r>
              <a:rPr lang="en-US" sz="2400" dirty="0" smtClean="0"/>
              <a:t> </a:t>
            </a:r>
            <a:r>
              <a:rPr lang="en-US" sz="2400" dirty="0" err="1" smtClean="0"/>
              <a:t>sẽ</a:t>
            </a:r>
            <a:r>
              <a:rPr lang="en-US" sz="2400" dirty="0" smtClean="0"/>
              <a:t>, </a:t>
            </a:r>
            <a:r>
              <a:rPr lang="en-US" sz="2400" dirty="0" err="1" smtClean="0"/>
              <a:t>vệ</a:t>
            </a:r>
            <a:r>
              <a:rPr lang="en-US" sz="2400" dirty="0" smtClean="0"/>
              <a:t> </a:t>
            </a:r>
            <a:r>
              <a:rPr lang="en-US" sz="2400" dirty="0" err="1" smtClean="0"/>
              <a:t>sinh</a:t>
            </a:r>
            <a:r>
              <a:rPr lang="en-US" sz="2400" dirty="0" smtClean="0"/>
              <a:t> </a:t>
            </a:r>
            <a:r>
              <a:rPr lang="en-US" sz="2400" dirty="0" err="1" smtClean="0"/>
              <a:t>sạch</a:t>
            </a:r>
            <a:r>
              <a:rPr lang="en-US" sz="2400" dirty="0" smtClean="0"/>
              <a:t> </a:t>
            </a:r>
            <a:r>
              <a:rPr lang="en-US" sz="2400" dirty="0" err="1" smtClean="0"/>
              <a:t>sẽ</a:t>
            </a:r>
            <a:r>
              <a:rPr lang="en-US" sz="2400" dirty="0" smtClean="0"/>
              <a:t> </a:t>
            </a:r>
            <a:r>
              <a:rPr lang="en-US" sz="2400" dirty="0" err="1" smtClean="0"/>
              <a:t>môi</a:t>
            </a:r>
            <a:r>
              <a:rPr lang="en-US" sz="2400" dirty="0" smtClean="0"/>
              <a:t> </a:t>
            </a:r>
            <a:r>
              <a:rPr lang="en-US" sz="2400" dirty="0" err="1" smtClean="0"/>
              <a:t>trường</a:t>
            </a:r>
            <a:r>
              <a:rPr lang="en-US" sz="2400" dirty="0" smtClean="0"/>
              <a:t>, </a:t>
            </a:r>
            <a:r>
              <a:rPr lang="en-US" sz="2400" dirty="0" err="1" smtClean="0"/>
              <a:t>bỏ</a:t>
            </a:r>
            <a:r>
              <a:rPr lang="en-US" sz="2400" dirty="0" smtClean="0"/>
              <a:t> </a:t>
            </a:r>
            <a:r>
              <a:rPr lang="en-US" sz="2400" dirty="0" err="1" smtClean="0"/>
              <a:t>các</a:t>
            </a:r>
            <a:r>
              <a:rPr lang="en-US" sz="2400" dirty="0" smtClean="0"/>
              <a:t> </a:t>
            </a:r>
            <a:r>
              <a:rPr lang="en-US" sz="2400" dirty="0" err="1" smtClean="0"/>
              <a:t>vật</a:t>
            </a:r>
            <a:r>
              <a:rPr lang="en-US" sz="2400" dirty="0" smtClean="0"/>
              <a:t> </a:t>
            </a:r>
            <a:r>
              <a:rPr lang="en-US" sz="2400" dirty="0" err="1" smtClean="0"/>
              <a:t>chứa</a:t>
            </a:r>
            <a:r>
              <a:rPr lang="en-US" sz="2400" dirty="0" smtClean="0"/>
              <a:t> </a:t>
            </a:r>
            <a:r>
              <a:rPr lang="en-US" sz="2400" dirty="0" err="1" smtClean="0"/>
              <a:t>nước</a:t>
            </a:r>
            <a:r>
              <a:rPr lang="en-US" sz="2400" dirty="0" smtClean="0"/>
              <a:t> </a:t>
            </a:r>
            <a:r>
              <a:rPr lang="en-US" sz="2400" dirty="0" err="1" smtClean="0"/>
              <a:t>đọng</a:t>
            </a:r>
            <a:r>
              <a:rPr lang="en-US" sz="2400" dirty="0" smtClean="0"/>
              <a:t>...</a:t>
            </a:r>
            <a:br>
              <a:rPr lang="en-US" sz="2400" dirty="0" smtClean="0"/>
            </a:br>
            <a:r>
              <a:rPr lang="en-US" sz="2000" dirty="0" smtClean="0"/>
              <a:t> </a:t>
            </a:r>
            <a:br>
              <a:rPr lang="en-US" sz="2000" dirty="0" smtClean="0"/>
            </a:br>
            <a:r>
              <a:rPr lang="en-US" sz="2000" dirty="0" smtClean="0"/>
              <a:t>                       </a:t>
            </a:r>
            <a:r>
              <a:rPr lang="en-US" dirty="0" smtClean="0"/>
              <a:t/>
            </a:r>
            <a:br>
              <a:rPr lang="en-US" dirty="0" smtClean="0"/>
            </a:br>
            <a:endParaRPr lang="en-US" dirty="0"/>
          </a:p>
        </p:txBody>
      </p:sp>
    </p:spTree>
    <p:extLst>
      <p:ext uri="{BB962C8B-B14F-4D97-AF65-F5344CB8AC3E}">
        <p14:creationId xmlns:p14="http://schemas.microsoft.com/office/powerpoint/2010/main" val="364146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437112"/>
            <a:ext cx="7372350" cy="1082674"/>
          </a:xfrm>
        </p:spPr>
        <p:txBody>
          <a:bodyPr>
            <a:noAutofit/>
          </a:bodyPr>
          <a:lstStyle/>
          <a:p>
            <a:r>
              <a:rPr lang="en-US" sz="2200" dirty="0">
                <a:hlinkClick r:id="rId2"/>
              </a:rPr>
              <a:t>2. </a:t>
            </a:r>
            <a:r>
              <a:rPr lang="en-US" sz="2200" dirty="0" err="1">
                <a:hlinkClick r:id="rId2"/>
              </a:rPr>
              <a:t>Bệnh</a:t>
            </a:r>
            <a:r>
              <a:rPr lang="en-US" sz="2200" dirty="0">
                <a:hlinkClick r:id="rId2"/>
              </a:rPr>
              <a:t> </a:t>
            </a:r>
            <a:r>
              <a:rPr lang="en-US" sz="2200" dirty="0" err="1">
                <a:hlinkClick r:id="rId2"/>
              </a:rPr>
              <a:t>tay</a:t>
            </a:r>
            <a:r>
              <a:rPr lang="en-US" sz="2200" dirty="0">
                <a:hlinkClick r:id="rId2"/>
              </a:rPr>
              <a:t> </a:t>
            </a:r>
            <a:r>
              <a:rPr lang="en-US" sz="2200" dirty="0" err="1">
                <a:hlinkClick r:id="rId2"/>
              </a:rPr>
              <a:t>chân</a:t>
            </a:r>
            <a:r>
              <a:rPr lang="en-US" sz="2200" dirty="0">
                <a:hlinkClick r:id="rId2"/>
              </a:rPr>
              <a:t> </a:t>
            </a:r>
            <a:r>
              <a:rPr lang="en-US" sz="2200" dirty="0" err="1">
                <a:hlinkClick r:id="rId2"/>
              </a:rPr>
              <a:t>miệng</a:t>
            </a:r>
            <a:r>
              <a:rPr lang="en-US" sz="2000" dirty="0"/>
              <a:t/>
            </a:r>
            <a:br>
              <a:rPr lang="en-US" sz="2000" dirty="0"/>
            </a:br>
            <a:r>
              <a:rPr lang="en-US" sz="2000" dirty="0"/>
              <a:t> </a:t>
            </a:r>
            <a:br>
              <a:rPr lang="en-US" sz="2000" dirty="0"/>
            </a:br>
            <a:r>
              <a:rPr lang="en-US" sz="2000" dirty="0" err="1"/>
              <a:t>Bệnh</a:t>
            </a:r>
            <a:r>
              <a:rPr lang="en-US" sz="2000" dirty="0"/>
              <a:t> </a:t>
            </a:r>
            <a:r>
              <a:rPr lang="en-US" sz="2000" dirty="0" err="1"/>
              <a:t>chỉ</a:t>
            </a:r>
            <a:r>
              <a:rPr lang="en-US" sz="2000" dirty="0"/>
              <a:t> </a:t>
            </a:r>
            <a:r>
              <a:rPr lang="en-US" sz="2000" dirty="0" err="1"/>
              <a:t>xuất</a:t>
            </a:r>
            <a:r>
              <a:rPr lang="en-US" sz="2000" dirty="0"/>
              <a:t> </a:t>
            </a:r>
            <a:r>
              <a:rPr lang="en-US" sz="2000" dirty="0" err="1"/>
              <a:t>hiện</a:t>
            </a:r>
            <a:r>
              <a:rPr lang="en-US" sz="2000" dirty="0"/>
              <a:t> </a:t>
            </a:r>
            <a:r>
              <a:rPr lang="en-US" sz="2000" dirty="0" err="1"/>
              <a:t>triệu</a:t>
            </a:r>
            <a:r>
              <a:rPr lang="en-US" sz="2000" dirty="0"/>
              <a:t> </a:t>
            </a:r>
            <a:r>
              <a:rPr lang="en-US" sz="2000" dirty="0" err="1"/>
              <a:t>chứng</a:t>
            </a:r>
            <a:r>
              <a:rPr lang="en-US" sz="2000" dirty="0"/>
              <a:t> </a:t>
            </a:r>
            <a:r>
              <a:rPr lang="en-US" sz="2000" dirty="0" err="1"/>
              <a:t>khi</a:t>
            </a:r>
            <a:r>
              <a:rPr lang="en-US" sz="2000" dirty="0"/>
              <a:t> </a:t>
            </a:r>
            <a:r>
              <a:rPr lang="en-US" sz="2000" dirty="0" err="1"/>
              <a:t>đã</a:t>
            </a:r>
            <a:r>
              <a:rPr lang="en-US" sz="2000" dirty="0"/>
              <a:t> </a:t>
            </a:r>
            <a:r>
              <a:rPr lang="en-US" sz="2000" dirty="0" err="1"/>
              <a:t>nhiễm</a:t>
            </a:r>
            <a:r>
              <a:rPr lang="en-US" sz="2000" dirty="0"/>
              <a:t> virus 3-6 </a:t>
            </a:r>
            <a:r>
              <a:rPr lang="en-US" sz="2000" dirty="0" err="1"/>
              <a:t>ngày</a:t>
            </a:r>
            <a:r>
              <a:rPr lang="en-US" sz="2000" dirty="0"/>
              <a:t> </a:t>
            </a:r>
            <a:r>
              <a:rPr lang="en-US" sz="2000" dirty="0" err="1"/>
              <a:t>nên</a:t>
            </a:r>
            <a:r>
              <a:rPr lang="en-US" sz="2000" dirty="0"/>
              <a:t> </a:t>
            </a:r>
            <a:r>
              <a:rPr lang="en-US" sz="2000" dirty="0" err="1"/>
              <a:t>rất</a:t>
            </a:r>
            <a:r>
              <a:rPr lang="en-US" sz="2000" dirty="0"/>
              <a:t> </a:t>
            </a:r>
            <a:r>
              <a:rPr lang="en-US" sz="2000" dirty="0" err="1"/>
              <a:t>khó</a:t>
            </a:r>
            <a:r>
              <a:rPr lang="en-US" sz="2000" dirty="0"/>
              <a:t> </a:t>
            </a:r>
            <a:r>
              <a:rPr lang="en-US" sz="2000" dirty="0" err="1"/>
              <a:t>kiểm</a:t>
            </a:r>
            <a:r>
              <a:rPr lang="en-US" sz="2000" dirty="0"/>
              <a:t> </a:t>
            </a:r>
            <a:r>
              <a:rPr lang="en-US" sz="2000" dirty="0" err="1"/>
              <a:t>soát</a:t>
            </a:r>
            <a:r>
              <a:rPr lang="en-US" sz="2000" dirty="0"/>
              <a:t>, </a:t>
            </a:r>
            <a:r>
              <a:rPr lang="en-US" sz="2000" dirty="0" err="1"/>
              <a:t>biểu</a:t>
            </a:r>
            <a:r>
              <a:rPr lang="en-US" sz="2000" dirty="0"/>
              <a:t> </a:t>
            </a:r>
            <a:r>
              <a:rPr lang="en-US" sz="2000" dirty="0" err="1"/>
              <a:t>hiện</a:t>
            </a:r>
            <a:r>
              <a:rPr lang="en-US" sz="2000" dirty="0"/>
              <a:t> </a:t>
            </a:r>
            <a:r>
              <a:rPr lang="en-US" sz="2000" dirty="0" err="1"/>
              <a:t>sớm</a:t>
            </a:r>
            <a:r>
              <a:rPr lang="en-US" sz="2000" dirty="0"/>
              <a:t> </a:t>
            </a:r>
            <a:r>
              <a:rPr lang="en-US" sz="2000" dirty="0" err="1"/>
              <a:t>nhất</a:t>
            </a:r>
            <a:r>
              <a:rPr lang="en-US" sz="2000" dirty="0"/>
              <a:t> </a:t>
            </a:r>
            <a:r>
              <a:rPr lang="en-US" sz="2000" dirty="0" err="1"/>
              <a:t>là</a:t>
            </a:r>
            <a:r>
              <a:rPr lang="en-US" sz="2000" dirty="0"/>
              <a:t> </a:t>
            </a:r>
            <a:r>
              <a:rPr lang="en-US" sz="2000" dirty="0" err="1"/>
              <a:t>mệt</a:t>
            </a:r>
            <a:r>
              <a:rPr lang="en-US" sz="2000" dirty="0"/>
              <a:t> </a:t>
            </a:r>
            <a:r>
              <a:rPr lang="en-US" sz="2000" dirty="0" err="1"/>
              <a:t>mỏi</a:t>
            </a:r>
            <a:r>
              <a:rPr lang="en-US" sz="2000" dirty="0"/>
              <a:t>, </a:t>
            </a:r>
            <a:r>
              <a:rPr lang="en-US" sz="2000" dirty="0" err="1"/>
              <a:t>sốt</a:t>
            </a:r>
            <a:r>
              <a:rPr lang="en-US" sz="2000" dirty="0"/>
              <a:t> </a:t>
            </a:r>
            <a:r>
              <a:rPr lang="en-US" sz="2000" dirty="0" err="1"/>
              <a:t>nhẹ</a:t>
            </a:r>
            <a:r>
              <a:rPr lang="en-US" sz="2000" dirty="0"/>
              <a:t>, </a:t>
            </a:r>
            <a:r>
              <a:rPr lang="en-US" sz="2000" dirty="0" err="1"/>
              <a:t>sổ</a:t>
            </a:r>
            <a:r>
              <a:rPr lang="en-US" sz="2000" dirty="0"/>
              <a:t> </a:t>
            </a:r>
            <a:r>
              <a:rPr lang="en-US" sz="2000" dirty="0" err="1"/>
              <a:t>mũi</a:t>
            </a:r>
            <a:r>
              <a:rPr lang="en-US" sz="2000" dirty="0"/>
              <a:t>, </a:t>
            </a:r>
            <a:r>
              <a:rPr lang="en-US" sz="2000" dirty="0" err="1"/>
              <a:t>đau</a:t>
            </a:r>
            <a:r>
              <a:rPr lang="en-US" sz="2000" dirty="0"/>
              <a:t> </a:t>
            </a:r>
            <a:r>
              <a:rPr lang="en-US" sz="2000" dirty="0" err="1"/>
              <a:t>họng</a:t>
            </a:r>
            <a:r>
              <a:rPr lang="en-US" sz="2000" dirty="0"/>
              <a:t> (</a:t>
            </a:r>
            <a:r>
              <a:rPr lang="en-US" sz="2000" dirty="0" err="1"/>
              <a:t>có</a:t>
            </a:r>
            <a:r>
              <a:rPr lang="en-US" sz="2000" dirty="0"/>
              <a:t> </a:t>
            </a:r>
            <a:r>
              <a:rPr lang="en-US" sz="2000" dirty="0" err="1"/>
              <a:t>thể</a:t>
            </a:r>
            <a:r>
              <a:rPr lang="en-US" sz="2000" dirty="0"/>
              <a:t> </a:t>
            </a:r>
            <a:r>
              <a:rPr lang="en-US" sz="2000" dirty="0" err="1"/>
              <a:t>nhầm</a:t>
            </a:r>
            <a:r>
              <a:rPr lang="en-US" sz="2000" dirty="0"/>
              <a:t> </a:t>
            </a:r>
            <a:r>
              <a:rPr lang="en-US" sz="2000" dirty="0" err="1"/>
              <a:t>lẫn</a:t>
            </a:r>
            <a:r>
              <a:rPr lang="en-US" sz="2000" dirty="0"/>
              <a:t> </a:t>
            </a:r>
            <a:r>
              <a:rPr lang="en-US" sz="2000" dirty="0" err="1"/>
              <a:t>với</a:t>
            </a:r>
            <a:r>
              <a:rPr lang="en-US" sz="2000" dirty="0"/>
              <a:t> </a:t>
            </a:r>
            <a:r>
              <a:rPr lang="en-US" sz="2000" dirty="0" err="1"/>
              <a:t>cảm</a:t>
            </a:r>
            <a:r>
              <a:rPr lang="en-US" sz="2000" dirty="0"/>
              <a:t> </a:t>
            </a:r>
            <a:r>
              <a:rPr lang="en-US" sz="2000" dirty="0" err="1"/>
              <a:t>sốt</a:t>
            </a:r>
            <a:r>
              <a:rPr lang="en-US" sz="2000" dirty="0"/>
              <a:t> </a:t>
            </a:r>
            <a:r>
              <a:rPr lang="en-US" sz="2000" dirty="0" err="1"/>
              <a:t>thông</a:t>
            </a:r>
            <a:r>
              <a:rPr lang="en-US" sz="2000" dirty="0"/>
              <a:t> </a:t>
            </a:r>
            <a:r>
              <a:rPr lang="en-US" sz="2000" dirty="0" err="1"/>
              <a:t>thường</a:t>
            </a:r>
            <a:r>
              <a:rPr lang="en-US" sz="2000" dirty="0"/>
              <a:t>) </a:t>
            </a:r>
            <a:r>
              <a:rPr lang="en-US" sz="2000" dirty="0" err="1"/>
              <a:t>sau</a:t>
            </a:r>
            <a:r>
              <a:rPr lang="en-US" sz="2000" dirty="0"/>
              <a:t> </a:t>
            </a:r>
            <a:r>
              <a:rPr lang="en-US" sz="2000" dirty="0" err="1"/>
              <a:t>đó</a:t>
            </a:r>
            <a:r>
              <a:rPr lang="en-US" sz="2000" dirty="0"/>
              <a:t> </a:t>
            </a:r>
            <a:r>
              <a:rPr lang="en-US" sz="2000" dirty="0" err="1"/>
              <a:t>trở</a:t>
            </a:r>
            <a:r>
              <a:rPr lang="en-US" sz="2000" dirty="0"/>
              <a:t> </a:t>
            </a:r>
            <a:r>
              <a:rPr lang="en-US" sz="2000" dirty="0" err="1"/>
              <a:t>nặng</a:t>
            </a:r>
            <a:r>
              <a:rPr lang="en-US" sz="2000" dirty="0"/>
              <a:t> </a:t>
            </a:r>
            <a:r>
              <a:rPr lang="en-US" sz="2000" dirty="0" err="1"/>
              <a:t>sẽ</a:t>
            </a:r>
            <a:r>
              <a:rPr lang="en-US" sz="2000" dirty="0"/>
              <a:t> </a:t>
            </a:r>
            <a:r>
              <a:rPr lang="en-US" sz="2000" dirty="0" err="1"/>
              <a:t>xuất</a:t>
            </a:r>
            <a:r>
              <a:rPr lang="en-US" sz="2000" dirty="0"/>
              <a:t> </a:t>
            </a:r>
            <a:r>
              <a:rPr lang="en-US" sz="2000" dirty="0" err="1"/>
              <a:t>hiện</a:t>
            </a:r>
            <a:r>
              <a:rPr lang="en-US" sz="2000" dirty="0"/>
              <a:t> </a:t>
            </a:r>
            <a:r>
              <a:rPr lang="en-US" sz="2000" dirty="0" err="1"/>
              <a:t>các</a:t>
            </a:r>
            <a:r>
              <a:rPr lang="en-US" sz="2000" dirty="0"/>
              <a:t> </a:t>
            </a:r>
            <a:r>
              <a:rPr lang="en-US" sz="2000" dirty="0" err="1"/>
              <a:t>mụn</a:t>
            </a:r>
            <a:r>
              <a:rPr lang="en-US" sz="2000" dirty="0"/>
              <a:t> </a:t>
            </a:r>
            <a:r>
              <a:rPr lang="en-US" sz="2000" dirty="0" err="1"/>
              <a:t>nước</a:t>
            </a:r>
            <a:r>
              <a:rPr lang="en-US" sz="2000" dirty="0"/>
              <a:t> ở </a:t>
            </a:r>
            <a:r>
              <a:rPr lang="en-US" sz="2000" dirty="0" err="1"/>
              <a:t>niêm</a:t>
            </a:r>
            <a:r>
              <a:rPr lang="en-US" sz="2000" dirty="0"/>
              <a:t> </a:t>
            </a:r>
            <a:r>
              <a:rPr lang="en-US" sz="2000" dirty="0" err="1"/>
              <a:t>mạc</a:t>
            </a:r>
            <a:r>
              <a:rPr lang="en-US" sz="2000" dirty="0"/>
              <a:t> </a:t>
            </a:r>
            <a:r>
              <a:rPr lang="en-US" sz="2000" dirty="0" err="1"/>
              <a:t>miệng</a:t>
            </a:r>
            <a:r>
              <a:rPr lang="en-US" sz="2000" dirty="0"/>
              <a:t> (</a:t>
            </a:r>
            <a:r>
              <a:rPr lang="en-US" sz="2000" dirty="0" err="1"/>
              <a:t>mặt</a:t>
            </a:r>
            <a:r>
              <a:rPr lang="en-US" sz="2000" dirty="0"/>
              <a:t> </a:t>
            </a:r>
            <a:r>
              <a:rPr lang="en-US" sz="2000" dirty="0" err="1"/>
              <a:t>trong</a:t>
            </a:r>
            <a:r>
              <a:rPr lang="en-US" sz="2000" dirty="0"/>
              <a:t> </a:t>
            </a:r>
            <a:r>
              <a:rPr lang="en-US" sz="2000" dirty="0" err="1"/>
              <a:t>má</a:t>
            </a:r>
            <a:r>
              <a:rPr lang="en-US" sz="2000" dirty="0"/>
              <a:t>, </a:t>
            </a:r>
            <a:r>
              <a:rPr lang="en-US" sz="2000" dirty="0" err="1"/>
              <a:t>lợi</a:t>
            </a:r>
            <a:r>
              <a:rPr lang="en-US" sz="2000" dirty="0"/>
              <a:t>, </a:t>
            </a:r>
            <a:r>
              <a:rPr lang="en-US" sz="2000" dirty="0" err="1"/>
              <a:t>bên</a:t>
            </a:r>
            <a:r>
              <a:rPr lang="en-US" sz="2000" dirty="0"/>
              <a:t> </a:t>
            </a:r>
            <a:r>
              <a:rPr lang="en-US" sz="2000" dirty="0" err="1"/>
              <a:t>lưỡi</a:t>
            </a:r>
            <a:r>
              <a:rPr lang="en-US" sz="2000" dirty="0"/>
              <a:t>), </a:t>
            </a:r>
            <a:r>
              <a:rPr lang="en-US" sz="2000" dirty="0" err="1"/>
              <a:t>có</a:t>
            </a:r>
            <a:r>
              <a:rPr lang="en-US" sz="2000" dirty="0"/>
              <a:t> </a:t>
            </a:r>
            <a:r>
              <a:rPr lang="en-US" sz="2000" dirty="0" err="1"/>
              <a:t>kích</a:t>
            </a:r>
            <a:r>
              <a:rPr lang="en-US" sz="2000" dirty="0"/>
              <a:t> </a:t>
            </a:r>
            <a:r>
              <a:rPr lang="en-US" sz="2000" dirty="0" err="1"/>
              <a:t>thước</a:t>
            </a:r>
            <a:r>
              <a:rPr lang="en-US" sz="2000" dirty="0"/>
              <a:t> </a:t>
            </a:r>
            <a:r>
              <a:rPr lang="en-US" sz="2000" dirty="0" err="1"/>
              <a:t>nhỏ</a:t>
            </a:r>
            <a:r>
              <a:rPr lang="en-US" sz="2000" dirty="0"/>
              <a:t>, </a:t>
            </a:r>
            <a:r>
              <a:rPr lang="en-US" sz="2000" dirty="0" err="1"/>
              <a:t>viêm</a:t>
            </a:r>
            <a:r>
              <a:rPr lang="en-US" sz="2000" dirty="0"/>
              <a:t> </a:t>
            </a:r>
            <a:r>
              <a:rPr lang="en-US" sz="2000" dirty="0" err="1"/>
              <a:t>đỏ</a:t>
            </a:r>
            <a:r>
              <a:rPr lang="en-US" sz="2000" dirty="0"/>
              <a:t>. </a:t>
            </a:r>
            <a:r>
              <a:rPr lang="en-US" sz="2000" dirty="0" err="1"/>
              <a:t>Sau</a:t>
            </a:r>
            <a:r>
              <a:rPr lang="en-US" sz="2000" dirty="0"/>
              <a:t> </a:t>
            </a:r>
            <a:r>
              <a:rPr lang="en-US" sz="2000" dirty="0" err="1"/>
              <a:t>đó</a:t>
            </a:r>
            <a:r>
              <a:rPr lang="en-US" sz="2000" dirty="0"/>
              <a:t> </a:t>
            </a:r>
            <a:r>
              <a:rPr lang="en-US" sz="2000" dirty="0" err="1"/>
              <a:t>toàn</a:t>
            </a:r>
            <a:r>
              <a:rPr lang="en-US" sz="2000" dirty="0"/>
              <a:t> </a:t>
            </a:r>
            <a:r>
              <a:rPr lang="en-US" sz="2000" dirty="0" err="1"/>
              <a:t>phát</a:t>
            </a:r>
            <a:r>
              <a:rPr lang="en-US" sz="2000" dirty="0"/>
              <a:t>, </a:t>
            </a:r>
            <a:r>
              <a:rPr lang="en-US" sz="2000" dirty="0" err="1"/>
              <a:t>các</a:t>
            </a:r>
            <a:r>
              <a:rPr lang="en-US" sz="2000" dirty="0"/>
              <a:t> </a:t>
            </a:r>
            <a:r>
              <a:rPr lang="en-US" sz="2000" dirty="0" err="1"/>
              <a:t>mụn</a:t>
            </a:r>
            <a:r>
              <a:rPr lang="en-US" sz="2000" dirty="0"/>
              <a:t> </a:t>
            </a:r>
            <a:r>
              <a:rPr lang="en-US" sz="2000" dirty="0" err="1"/>
              <a:t>nước</a:t>
            </a:r>
            <a:r>
              <a:rPr lang="en-US" sz="2000" dirty="0"/>
              <a:t>, </a:t>
            </a:r>
            <a:r>
              <a:rPr lang="en-US" sz="2000" dirty="0" err="1"/>
              <a:t>bọng</a:t>
            </a:r>
            <a:r>
              <a:rPr lang="en-US" sz="2000" dirty="0"/>
              <a:t> </a:t>
            </a:r>
            <a:r>
              <a:rPr lang="en-US" sz="2000" dirty="0" err="1"/>
              <a:t>nước</a:t>
            </a:r>
            <a:r>
              <a:rPr lang="en-US" sz="2000" dirty="0"/>
              <a:t> </a:t>
            </a:r>
            <a:r>
              <a:rPr lang="en-US" sz="2000" dirty="0" err="1"/>
              <a:t>xuất</a:t>
            </a:r>
            <a:r>
              <a:rPr lang="en-US" sz="2000" dirty="0"/>
              <a:t> </a:t>
            </a:r>
            <a:r>
              <a:rPr lang="en-US" sz="2000" dirty="0" err="1"/>
              <a:t>hiện</a:t>
            </a:r>
            <a:r>
              <a:rPr lang="en-US" sz="2000" dirty="0"/>
              <a:t> ở </a:t>
            </a:r>
            <a:r>
              <a:rPr lang="en-US" sz="2000" dirty="0" err="1"/>
              <a:t>chân</a:t>
            </a:r>
            <a:r>
              <a:rPr lang="en-US" sz="2000" dirty="0"/>
              <a:t>, </a:t>
            </a:r>
            <a:r>
              <a:rPr lang="en-US" sz="2000" dirty="0" err="1"/>
              <a:t>tay</a:t>
            </a:r>
            <a:r>
              <a:rPr lang="en-US" sz="2000" dirty="0"/>
              <a:t>, </a:t>
            </a:r>
            <a:r>
              <a:rPr lang="en-US" sz="2000" dirty="0" err="1"/>
              <a:t>mông</a:t>
            </a:r>
            <a:r>
              <a:rPr lang="en-US" sz="2000" dirty="0"/>
              <a:t>, </a:t>
            </a:r>
            <a:r>
              <a:rPr lang="en-US" sz="2000" dirty="0" err="1"/>
              <a:t>đầu</a:t>
            </a:r>
            <a:r>
              <a:rPr lang="en-US" sz="2000" dirty="0"/>
              <a:t> </a:t>
            </a:r>
            <a:r>
              <a:rPr lang="en-US" sz="2000" dirty="0" err="1"/>
              <a:t>gối</a:t>
            </a:r>
            <a:r>
              <a:rPr lang="en-US" sz="2000" dirty="0"/>
              <a:t>. Cha </a:t>
            </a:r>
            <a:r>
              <a:rPr lang="en-US" sz="2000" dirty="0" err="1"/>
              <a:t>mẹ</a:t>
            </a:r>
            <a:r>
              <a:rPr lang="en-US" sz="2000" dirty="0"/>
              <a:t> </a:t>
            </a:r>
            <a:r>
              <a:rPr lang="en-US" sz="2000" dirty="0" err="1"/>
              <a:t>cần</a:t>
            </a:r>
            <a:r>
              <a:rPr lang="en-US" sz="2000" dirty="0"/>
              <a:t> </a:t>
            </a:r>
            <a:r>
              <a:rPr lang="en-US" sz="2000" dirty="0" err="1"/>
              <a:t>đặc</a:t>
            </a:r>
            <a:r>
              <a:rPr lang="en-US" sz="2000" dirty="0"/>
              <a:t> </a:t>
            </a:r>
            <a:r>
              <a:rPr lang="en-US" sz="2000" dirty="0" err="1"/>
              <a:t>biệt</a:t>
            </a:r>
            <a:r>
              <a:rPr lang="en-US" sz="2000" dirty="0"/>
              <a:t> </a:t>
            </a:r>
            <a:r>
              <a:rPr lang="en-US" sz="2000" dirty="0" err="1"/>
              <a:t>chú</a:t>
            </a:r>
            <a:r>
              <a:rPr lang="en-US" sz="2000" dirty="0"/>
              <a:t> ý </a:t>
            </a:r>
            <a:r>
              <a:rPr lang="en-US" sz="2000" dirty="0" err="1"/>
              <a:t>để</a:t>
            </a:r>
            <a:r>
              <a:rPr lang="en-US" sz="2000" dirty="0"/>
              <a:t> </a:t>
            </a:r>
            <a:r>
              <a:rPr lang="en-US" sz="2000" dirty="0" err="1"/>
              <a:t>phát</a:t>
            </a:r>
            <a:r>
              <a:rPr lang="en-US" sz="2000" dirty="0"/>
              <a:t> </a:t>
            </a:r>
            <a:r>
              <a:rPr lang="en-US" sz="2000" dirty="0" err="1"/>
              <a:t>hiện</a:t>
            </a:r>
            <a:r>
              <a:rPr lang="en-US" sz="2000" dirty="0"/>
              <a:t> </a:t>
            </a:r>
            <a:r>
              <a:rPr lang="en-US" sz="2000" dirty="0" err="1"/>
              <a:t>sớm</a:t>
            </a:r>
            <a:r>
              <a:rPr lang="en-US" sz="2000" dirty="0"/>
              <a:t> </a:t>
            </a:r>
            <a:r>
              <a:rPr lang="en-US" sz="2000" dirty="0" err="1"/>
              <a:t>và</a:t>
            </a:r>
            <a:r>
              <a:rPr lang="en-US" sz="2000" dirty="0"/>
              <a:t> </a:t>
            </a:r>
            <a:r>
              <a:rPr lang="en-US" sz="2000" dirty="0" err="1"/>
              <a:t>đưa</a:t>
            </a:r>
            <a:r>
              <a:rPr lang="en-US" sz="2000" dirty="0"/>
              <a:t> </a:t>
            </a:r>
            <a:r>
              <a:rPr lang="en-US" sz="2000" dirty="0" err="1"/>
              <a:t>trẻ</a:t>
            </a:r>
            <a:r>
              <a:rPr lang="en-US" sz="2000" dirty="0"/>
              <a:t> </a:t>
            </a:r>
            <a:r>
              <a:rPr lang="en-US" sz="2000" dirty="0" err="1"/>
              <a:t>đến</a:t>
            </a:r>
            <a:r>
              <a:rPr lang="en-US" sz="2000" dirty="0"/>
              <a:t> </a:t>
            </a:r>
            <a:r>
              <a:rPr lang="en-US" sz="2000" dirty="0" err="1"/>
              <a:t>cơ</a:t>
            </a:r>
            <a:r>
              <a:rPr lang="en-US" sz="2000" dirty="0"/>
              <a:t> </a:t>
            </a:r>
            <a:r>
              <a:rPr lang="en-US" sz="2000" dirty="0" err="1"/>
              <a:t>sở</a:t>
            </a:r>
            <a:r>
              <a:rPr lang="en-US" sz="2000" dirty="0"/>
              <a:t> y </a:t>
            </a:r>
            <a:r>
              <a:rPr lang="en-US" sz="2000" dirty="0" err="1"/>
              <a:t>tế</a:t>
            </a:r>
            <a:r>
              <a:rPr lang="en-US" sz="2000" dirty="0"/>
              <a:t> </a:t>
            </a:r>
            <a:r>
              <a:rPr lang="en-US" sz="2000" dirty="0" err="1"/>
              <a:t>thăm</a:t>
            </a:r>
            <a:r>
              <a:rPr lang="en-US" sz="2000" dirty="0"/>
              <a:t> </a:t>
            </a:r>
            <a:r>
              <a:rPr lang="en-US" sz="2000" dirty="0" err="1"/>
              <a:t>khám</a:t>
            </a:r>
            <a:r>
              <a:rPr lang="en-US" sz="2000" dirty="0"/>
              <a:t>, </a:t>
            </a:r>
            <a:r>
              <a:rPr lang="en-US" sz="2000" dirty="0" err="1"/>
              <a:t>tư</a:t>
            </a:r>
            <a:r>
              <a:rPr lang="en-US" sz="2000" dirty="0"/>
              <a:t> </a:t>
            </a:r>
            <a:r>
              <a:rPr lang="en-US" sz="2000" dirty="0" err="1"/>
              <a:t>vấn</a:t>
            </a:r>
            <a:r>
              <a:rPr lang="en-US" sz="2000" dirty="0"/>
              <a:t> </a:t>
            </a:r>
            <a:r>
              <a:rPr lang="en-US" sz="2000" dirty="0" err="1"/>
              <a:t>chữa</a:t>
            </a:r>
            <a:r>
              <a:rPr lang="en-US" sz="2000" dirty="0"/>
              <a:t> </a:t>
            </a:r>
            <a:r>
              <a:rPr lang="en-US" sz="2000" dirty="0" err="1"/>
              <a:t>bệnh</a:t>
            </a:r>
            <a:r>
              <a:rPr lang="en-US" sz="2000" dirty="0"/>
              <a:t> </a:t>
            </a:r>
            <a:r>
              <a:rPr lang="en-US" sz="2000" dirty="0" err="1"/>
              <a:t>và</a:t>
            </a:r>
            <a:r>
              <a:rPr lang="en-US" sz="2000" dirty="0"/>
              <a:t> </a:t>
            </a:r>
            <a:r>
              <a:rPr lang="en-US" sz="2000" dirty="0" err="1"/>
              <a:t>chăm</a:t>
            </a:r>
            <a:r>
              <a:rPr lang="en-US" sz="2000" dirty="0"/>
              <a:t> </a:t>
            </a:r>
            <a:r>
              <a:rPr lang="en-US" sz="2000" dirty="0" err="1"/>
              <a:t>sóc</a:t>
            </a:r>
            <a:r>
              <a:rPr lang="en-US" sz="2000" dirty="0"/>
              <a:t/>
            </a:r>
            <a:br>
              <a:rPr lang="en-US" sz="2000" dirty="0"/>
            </a:br>
            <a:r>
              <a:rPr lang="en-US" sz="2000" dirty="0"/>
              <a:t> </a:t>
            </a:r>
            <a:br>
              <a:rPr lang="en-US" sz="2000" dirty="0"/>
            </a:br>
            <a:r>
              <a:rPr lang="en-US" sz="2000" u="sng" dirty="0" err="1">
                <a:solidFill>
                  <a:srgbClr val="0070C0"/>
                </a:solidFill>
              </a:rPr>
              <a:t>Phòng</a:t>
            </a:r>
            <a:r>
              <a:rPr lang="en-US" sz="2000" u="sng" dirty="0">
                <a:solidFill>
                  <a:srgbClr val="0070C0"/>
                </a:solidFill>
              </a:rPr>
              <a:t> </a:t>
            </a:r>
            <a:r>
              <a:rPr lang="en-US" sz="2000" u="sng" dirty="0" err="1">
                <a:solidFill>
                  <a:srgbClr val="0070C0"/>
                </a:solidFill>
              </a:rPr>
              <a:t>tránh</a:t>
            </a:r>
            <a:r>
              <a:rPr lang="en-US" sz="2000" dirty="0"/>
              <a:t>: </a:t>
            </a:r>
            <a:r>
              <a:rPr lang="en-US" sz="2000" dirty="0" err="1"/>
              <a:t>Hiện</a:t>
            </a:r>
            <a:r>
              <a:rPr lang="en-US" sz="2000" dirty="0"/>
              <a:t> </a:t>
            </a:r>
            <a:r>
              <a:rPr lang="en-US" sz="2000" dirty="0" err="1"/>
              <a:t>tay</a:t>
            </a:r>
            <a:r>
              <a:rPr lang="en-US" sz="2000" dirty="0"/>
              <a:t> </a:t>
            </a:r>
            <a:r>
              <a:rPr lang="en-US" sz="2000" dirty="0" err="1"/>
              <a:t>chân</a:t>
            </a:r>
            <a:r>
              <a:rPr lang="en-US" sz="2000" dirty="0"/>
              <a:t> </a:t>
            </a:r>
            <a:r>
              <a:rPr lang="en-US" sz="2000" dirty="0" err="1"/>
              <a:t>miệng</a:t>
            </a:r>
            <a:r>
              <a:rPr lang="en-US" sz="2000" dirty="0"/>
              <a:t> </a:t>
            </a:r>
            <a:r>
              <a:rPr lang="en-US" sz="2000" dirty="0" err="1"/>
              <a:t>vẫn</a:t>
            </a:r>
            <a:r>
              <a:rPr lang="en-US" sz="2000" dirty="0"/>
              <a:t> </a:t>
            </a:r>
            <a:r>
              <a:rPr lang="en-US" sz="2000" dirty="0" err="1"/>
              <a:t>chưa</a:t>
            </a:r>
            <a:r>
              <a:rPr lang="en-US" sz="2000" dirty="0"/>
              <a:t> </a:t>
            </a:r>
            <a:r>
              <a:rPr lang="en-US" sz="2000" dirty="0" err="1"/>
              <a:t>có</a:t>
            </a:r>
            <a:r>
              <a:rPr lang="en-US" sz="2000" dirty="0"/>
              <a:t> vaccine  </a:t>
            </a:r>
            <a:r>
              <a:rPr lang="en-US" sz="2000" dirty="0" err="1"/>
              <a:t>phòng</a:t>
            </a:r>
            <a:r>
              <a:rPr lang="en-US" sz="2000" dirty="0"/>
              <a:t> </a:t>
            </a:r>
            <a:r>
              <a:rPr lang="en-US" sz="2000" dirty="0" err="1"/>
              <a:t>bệnh</a:t>
            </a:r>
            <a:r>
              <a:rPr lang="en-US" sz="2000" dirty="0"/>
              <a:t> </a:t>
            </a:r>
            <a:r>
              <a:rPr lang="en-US" sz="2000" dirty="0" err="1"/>
              <a:t>nên</a:t>
            </a:r>
            <a:r>
              <a:rPr lang="en-US" sz="2000" dirty="0"/>
              <a:t> </a:t>
            </a:r>
            <a:r>
              <a:rPr lang="en-US" sz="2000" dirty="0" err="1"/>
              <a:t>chỉ</a:t>
            </a:r>
            <a:r>
              <a:rPr lang="en-US" sz="2000" dirty="0"/>
              <a:t> </a:t>
            </a:r>
            <a:r>
              <a:rPr lang="en-US" sz="2000" dirty="0" err="1"/>
              <a:t>có</a:t>
            </a:r>
            <a:r>
              <a:rPr lang="en-US" sz="2000" dirty="0"/>
              <a:t> </a:t>
            </a:r>
            <a:r>
              <a:rPr lang="en-US" sz="2000" dirty="0" err="1"/>
              <a:t>thể</a:t>
            </a:r>
            <a:r>
              <a:rPr lang="en-US" sz="2000" dirty="0"/>
              <a:t> </a:t>
            </a:r>
            <a:r>
              <a:rPr lang="en-US" sz="2000" dirty="0" err="1"/>
              <a:t>thực</a:t>
            </a:r>
            <a:r>
              <a:rPr lang="en-US" sz="2000" dirty="0"/>
              <a:t> </a:t>
            </a:r>
            <a:r>
              <a:rPr lang="en-US" sz="2000" dirty="0" err="1"/>
              <a:t>hiện</a:t>
            </a:r>
            <a:r>
              <a:rPr lang="en-US" sz="2000" dirty="0"/>
              <a:t> </a:t>
            </a:r>
            <a:r>
              <a:rPr lang="en-US" sz="2000" dirty="0" err="1"/>
              <a:t>các</a:t>
            </a:r>
            <a:r>
              <a:rPr lang="en-US" sz="2000" dirty="0"/>
              <a:t> </a:t>
            </a:r>
            <a:r>
              <a:rPr lang="en-US" sz="2000" dirty="0" err="1"/>
              <a:t>biện</a:t>
            </a:r>
            <a:r>
              <a:rPr lang="en-US" sz="2000" dirty="0"/>
              <a:t> </a:t>
            </a:r>
            <a:r>
              <a:rPr lang="en-US" sz="2000" dirty="0" err="1"/>
              <a:t>pháp</a:t>
            </a:r>
            <a:r>
              <a:rPr lang="en-US" sz="2000" dirty="0"/>
              <a:t> </a:t>
            </a:r>
            <a:r>
              <a:rPr lang="en-US" sz="2000" dirty="0" err="1"/>
              <a:t>phòng</a:t>
            </a:r>
            <a:r>
              <a:rPr lang="en-US" sz="2000" dirty="0"/>
              <a:t> </a:t>
            </a:r>
            <a:r>
              <a:rPr lang="en-US" sz="2000" dirty="0" err="1"/>
              <a:t>chống</a:t>
            </a:r>
            <a:r>
              <a:rPr lang="en-US" sz="2000" dirty="0"/>
              <a:t> </a:t>
            </a:r>
            <a:r>
              <a:rPr lang="en-US" sz="2000" dirty="0" err="1"/>
              <a:t>bằng</a:t>
            </a:r>
            <a:r>
              <a:rPr lang="en-US" sz="2000" dirty="0"/>
              <a:t> </a:t>
            </a:r>
            <a:r>
              <a:rPr lang="en-US" sz="2000" dirty="0" err="1"/>
              <a:t>cách</a:t>
            </a:r>
            <a:r>
              <a:rPr lang="en-US" sz="2000" dirty="0"/>
              <a:t>: </a:t>
            </a:r>
            <a:r>
              <a:rPr lang="en-US" sz="2000" dirty="0" err="1"/>
              <a:t>rửa</a:t>
            </a:r>
            <a:r>
              <a:rPr lang="en-US" sz="2000" dirty="0"/>
              <a:t> </a:t>
            </a:r>
            <a:r>
              <a:rPr lang="en-US" sz="2000" dirty="0" err="1"/>
              <a:t>tay</a:t>
            </a:r>
            <a:r>
              <a:rPr lang="en-US" sz="2000" dirty="0"/>
              <a:t> </a:t>
            </a:r>
            <a:r>
              <a:rPr lang="en-US" sz="2000" dirty="0" err="1"/>
              <a:t>bằng</a:t>
            </a:r>
            <a:r>
              <a:rPr lang="en-US" sz="2000" dirty="0"/>
              <a:t> </a:t>
            </a:r>
            <a:r>
              <a:rPr lang="en-US" sz="2000" dirty="0" err="1"/>
              <a:t>xà</a:t>
            </a:r>
            <a:r>
              <a:rPr lang="en-US" sz="2000" dirty="0"/>
              <a:t> </a:t>
            </a:r>
            <a:r>
              <a:rPr lang="en-US" sz="2000" dirty="0" err="1"/>
              <a:t>phòng</a:t>
            </a:r>
            <a:r>
              <a:rPr lang="en-US" sz="2000" dirty="0"/>
              <a:t> </a:t>
            </a:r>
            <a:r>
              <a:rPr lang="en-US" sz="2000" dirty="0" err="1"/>
              <a:t>thường</a:t>
            </a:r>
            <a:r>
              <a:rPr lang="en-US" sz="2000" dirty="0"/>
              <a:t> </a:t>
            </a:r>
            <a:r>
              <a:rPr lang="en-US" sz="2000" dirty="0" err="1"/>
              <a:t>xuyên</a:t>
            </a:r>
            <a:r>
              <a:rPr lang="en-US" sz="2000" dirty="0"/>
              <a:t>, </a:t>
            </a:r>
            <a:r>
              <a:rPr lang="en-US" sz="2000" dirty="0" err="1"/>
              <a:t>đặc</a:t>
            </a:r>
            <a:r>
              <a:rPr lang="en-US" sz="2000" dirty="0"/>
              <a:t> </a:t>
            </a:r>
            <a:r>
              <a:rPr lang="en-US" sz="2000" dirty="0" err="1"/>
              <a:t>biệt</a:t>
            </a:r>
            <a:r>
              <a:rPr lang="en-US" sz="2000" dirty="0"/>
              <a:t> </a:t>
            </a:r>
            <a:r>
              <a:rPr lang="en-US" sz="2000" dirty="0" err="1"/>
              <a:t>trước</a:t>
            </a:r>
            <a:r>
              <a:rPr lang="en-US" sz="2000" dirty="0"/>
              <a:t> </a:t>
            </a:r>
            <a:r>
              <a:rPr lang="en-US" sz="2000" dirty="0" err="1"/>
              <a:t>khi</a:t>
            </a:r>
            <a:r>
              <a:rPr lang="en-US" sz="2000" dirty="0"/>
              <a:t> </a:t>
            </a:r>
            <a:r>
              <a:rPr lang="en-US" sz="2000" dirty="0" err="1"/>
              <a:t>chế</a:t>
            </a:r>
            <a:r>
              <a:rPr lang="en-US" sz="2000" dirty="0"/>
              <a:t> </a:t>
            </a:r>
            <a:r>
              <a:rPr lang="en-US" sz="2000" dirty="0" err="1"/>
              <a:t>biến</a:t>
            </a:r>
            <a:r>
              <a:rPr lang="en-US" sz="2000" dirty="0"/>
              <a:t> </a:t>
            </a:r>
            <a:r>
              <a:rPr lang="en-US" sz="2000" dirty="0" err="1"/>
              <a:t>thức</a:t>
            </a:r>
            <a:r>
              <a:rPr lang="en-US" sz="2000" dirty="0"/>
              <a:t> </a:t>
            </a:r>
            <a:r>
              <a:rPr lang="en-US" sz="2000" dirty="0" err="1"/>
              <a:t>ăn</a:t>
            </a:r>
            <a:r>
              <a:rPr lang="en-US" sz="2000" dirty="0"/>
              <a:t>, </a:t>
            </a:r>
            <a:r>
              <a:rPr lang="en-US" sz="2000" dirty="0" err="1"/>
              <a:t>cho</a:t>
            </a:r>
            <a:r>
              <a:rPr lang="en-US" sz="2000" dirty="0"/>
              <a:t> </a:t>
            </a:r>
            <a:r>
              <a:rPr lang="en-US" sz="2000" dirty="0" err="1"/>
              <a:t>trẻ</a:t>
            </a:r>
            <a:r>
              <a:rPr lang="en-US" sz="2000" dirty="0"/>
              <a:t> </a:t>
            </a:r>
            <a:r>
              <a:rPr lang="en-US" sz="2000" dirty="0" err="1"/>
              <a:t>ăn</a:t>
            </a:r>
            <a:r>
              <a:rPr lang="en-US" sz="2000" dirty="0"/>
              <a:t> </a:t>
            </a:r>
            <a:r>
              <a:rPr lang="en-US" sz="2000" dirty="0" err="1"/>
              <a:t>hoặc</a:t>
            </a:r>
            <a:r>
              <a:rPr lang="en-US" sz="2000" dirty="0"/>
              <a:t> </a:t>
            </a:r>
            <a:r>
              <a:rPr lang="en-US" sz="2000" dirty="0" err="1"/>
              <a:t>bế</a:t>
            </a:r>
            <a:r>
              <a:rPr lang="en-US" sz="2000" dirty="0"/>
              <a:t> </a:t>
            </a:r>
            <a:r>
              <a:rPr lang="en-US" sz="2000" dirty="0" err="1"/>
              <a:t>ẵm</a:t>
            </a:r>
            <a:r>
              <a:rPr lang="en-US" sz="2000" dirty="0"/>
              <a:t> </a:t>
            </a:r>
            <a:r>
              <a:rPr lang="en-US" sz="2000" dirty="0" err="1"/>
              <a:t>trẻ</a:t>
            </a:r>
            <a:r>
              <a:rPr lang="en-US" sz="2000" dirty="0"/>
              <a:t>... </a:t>
            </a:r>
            <a:r>
              <a:rPr lang="en-US" sz="2000" dirty="0" err="1"/>
              <a:t>Ăn</a:t>
            </a:r>
            <a:r>
              <a:rPr lang="en-US" sz="2000" dirty="0"/>
              <a:t> </a:t>
            </a:r>
            <a:r>
              <a:rPr lang="en-US" sz="2000" dirty="0" err="1"/>
              <a:t>chín</a:t>
            </a:r>
            <a:r>
              <a:rPr lang="en-US" sz="2000" dirty="0"/>
              <a:t>, </a:t>
            </a:r>
            <a:r>
              <a:rPr lang="en-US" sz="2000" dirty="0" err="1"/>
              <a:t>uống</a:t>
            </a:r>
            <a:r>
              <a:rPr lang="en-US" sz="2000" dirty="0"/>
              <a:t> </a:t>
            </a:r>
            <a:r>
              <a:rPr lang="en-US" sz="2000" dirty="0" err="1"/>
              <a:t>sôi</a:t>
            </a:r>
            <a:r>
              <a:rPr lang="en-US" sz="2000" dirty="0"/>
              <a:t>, </a:t>
            </a:r>
            <a:r>
              <a:rPr lang="en-US" sz="2000" dirty="0" err="1"/>
              <a:t>tiệt</a:t>
            </a:r>
            <a:r>
              <a:rPr lang="en-US" sz="2000" dirty="0"/>
              <a:t> </a:t>
            </a:r>
            <a:r>
              <a:rPr lang="en-US" sz="2000" dirty="0" err="1"/>
              <a:t>trùng</a:t>
            </a:r>
            <a:r>
              <a:rPr lang="en-US" sz="2000" dirty="0"/>
              <a:t> </a:t>
            </a:r>
            <a:r>
              <a:rPr lang="en-US" sz="2000" dirty="0" err="1"/>
              <a:t>đồ</a:t>
            </a:r>
            <a:r>
              <a:rPr lang="en-US" sz="2000" dirty="0"/>
              <a:t> </a:t>
            </a:r>
            <a:r>
              <a:rPr lang="en-US" sz="2000" dirty="0" err="1"/>
              <a:t>đựng</a:t>
            </a:r>
            <a:r>
              <a:rPr lang="en-US" sz="2000" dirty="0"/>
              <a:t> </a:t>
            </a:r>
            <a:r>
              <a:rPr lang="en-US" sz="2000" dirty="0" err="1"/>
              <a:t>đồ</a:t>
            </a:r>
            <a:r>
              <a:rPr lang="en-US" sz="2000" dirty="0"/>
              <a:t> </a:t>
            </a:r>
            <a:r>
              <a:rPr lang="en-US" sz="2000" dirty="0" err="1"/>
              <a:t>ăn</a:t>
            </a:r>
            <a:r>
              <a:rPr lang="en-US" sz="2000" dirty="0"/>
              <a:t> </a:t>
            </a:r>
            <a:r>
              <a:rPr lang="en-US" sz="2000" dirty="0" err="1"/>
              <a:t>cho</a:t>
            </a:r>
            <a:r>
              <a:rPr lang="en-US" sz="2000" dirty="0"/>
              <a:t> </a:t>
            </a:r>
            <a:r>
              <a:rPr lang="en-US" sz="2000" dirty="0" err="1"/>
              <a:t>trẻ</a:t>
            </a:r>
            <a:r>
              <a:rPr lang="en-US" sz="2000" dirty="0"/>
              <a:t>, </a:t>
            </a:r>
            <a:r>
              <a:rPr lang="en-US" sz="2000" dirty="0" err="1"/>
              <a:t>sử</a:t>
            </a:r>
            <a:r>
              <a:rPr lang="en-US" sz="2000" dirty="0"/>
              <a:t> </a:t>
            </a:r>
            <a:r>
              <a:rPr lang="en-US" sz="2000" dirty="0" err="1"/>
              <a:t>dụng</a:t>
            </a:r>
            <a:r>
              <a:rPr lang="en-US" sz="2000" dirty="0"/>
              <a:t> </a:t>
            </a:r>
            <a:r>
              <a:rPr lang="en-US" sz="2000" dirty="0" err="1"/>
              <a:t>nước</a:t>
            </a:r>
            <a:r>
              <a:rPr lang="en-US" sz="2000" dirty="0"/>
              <a:t> </a:t>
            </a:r>
            <a:r>
              <a:rPr lang="en-US" sz="2000" dirty="0" err="1"/>
              <a:t>sạch</a:t>
            </a:r>
            <a:r>
              <a:rPr lang="en-US" sz="2000" dirty="0"/>
              <a:t> </a:t>
            </a:r>
            <a:r>
              <a:rPr lang="en-US" sz="2000" dirty="0" err="1"/>
              <a:t>trong</a:t>
            </a:r>
            <a:r>
              <a:rPr lang="en-US" sz="2000" dirty="0"/>
              <a:t> </a:t>
            </a:r>
            <a:r>
              <a:rPr lang="en-US" sz="2000" dirty="0" err="1"/>
              <a:t>sinh</a:t>
            </a:r>
            <a:r>
              <a:rPr lang="en-US" sz="2000" dirty="0"/>
              <a:t> </a:t>
            </a:r>
            <a:r>
              <a:rPr lang="en-US" sz="2000" dirty="0" err="1"/>
              <a:t>hoạt</a:t>
            </a:r>
            <a:r>
              <a:rPr lang="en-US" sz="2000" dirty="0"/>
              <a:t>, </a:t>
            </a:r>
            <a:r>
              <a:rPr lang="en-US" sz="2000" dirty="0" err="1"/>
              <a:t>không</a:t>
            </a:r>
            <a:r>
              <a:rPr lang="en-US" sz="2000" dirty="0"/>
              <a:t> </a:t>
            </a:r>
            <a:r>
              <a:rPr lang="en-US" sz="2000" dirty="0" err="1"/>
              <a:t>dùng</a:t>
            </a:r>
            <a:r>
              <a:rPr lang="en-US" sz="2000" dirty="0"/>
              <a:t> </a:t>
            </a:r>
            <a:r>
              <a:rPr lang="en-US" sz="2000" dirty="0" err="1"/>
              <a:t>chung</a:t>
            </a:r>
            <a:r>
              <a:rPr lang="en-US" sz="2000" dirty="0"/>
              <a:t> </a:t>
            </a:r>
            <a:r>
              <a:rPr lang="en-US" sz="2000" dirty="0" err="1"/>
              <a:t>đồ</a:t>
            </a:r>
            <a:r>
              <a:rPr lang="en-US" sz="2000" dirty="0"/>
              <a:t> </a:t>
            </a:r>
            <a:r>
              <a:rPr lang="en-US" sz="2000" dirty="0" err="1"/>
              <a:t>vệ</a:t>
            </a:r>
            <a:r>
              <a:rPr lang="en-US" sz="2000" dirty="0"/>
              <a:t> </a:t>
            </a:r>
            <a:r>
              <a:rPr lang="en-US" sz="2000" dirty="0" err="1"/>
              <a:t>sinh</a:t>
            </a:r>
            <a:r>
              <a:rPr lang="en-US" sz="2000" dirty="0"/>
              <a:t> </a:t>
            </a:r>
            <a:r>
              <a:rPr lang="en-US" sz="2000" dirty="0" err="1"/>
              <a:t>cá</a:t>
            </a:r>
            <a:r>
              <a:rPr lang="en-US" sz="2000" dirty="0"/>
              <a:t> </a:t>
            </a:r>
            <a:r>
              <a:rPr lang="en-US" sz="2000" dirty="0" err="1"/>
              <a:t>nhân</a:t>
            </a:r>
            <a:r>
              <a:rPr lang="en-US" sz="2000" dirty="0"/>
              <a:t> </a:t>
            </a:r>
            <a:r>
              <a:rPr lang="en-US" sz="2000" dirty="0" err="1"/>
              <a:t>của</a:t>
            </a:r>
            <a:r>
              <a:rPr lang="en-US" sz="2000" dirty="0"/>
              <a:t> </a:t>
            </a:r>
            <a:r>
              <a:rPr lang="en-US" sz="2000" dirty="0" err="1"/>
              <a:t>các</a:t>
            </a:r>
            <a:r>
              <a:rPr lang="en-US" sz="2000" dirty="0"/>
              <a:t> </a:t>
            </a:r>
            <a:r>
              <a:rPr lang="en-US" sz="2000" dirty="0" err="1"/>
              <a:t>bé</a:t>
            </a:r>
            <a:r>
              <a:rPr lang="en-US" sz="2000" dirty="0"/>
              <a:t> </a:t>
            </a:r>
            <a:r>
              <a:rPr lang="en-US" sz="2000" dirty="0" err="1"/>
              <a:t>cho</a:t>
            </a:r>
            <a:r>
              <a:rPr lang="en-US" sz="2000" dirty="0"/>
              <a:t> </a:t>
            </a:r>
            <a:r>
              <a:rPr lang="en-US" sz="2000" dirty="0" err="1"/>
              <a:t>nhau</a:t>
            </a:r>
            <a:r>
              <a:rPr lang="en-US" sz="2000" dirty="0"/>
              <a:t>... </a:t>
            </a:r>
            <a:br>
              <a:rPr lang="en-US" sz="2000" dirty="0"/>
            </a:br>
            <a:endParaRPr lang="en-US" sz="2000" dirty="0"/>
          </a:p>
        </p:txBody>
      </p:sp>
    </p:spTree>
    <p:extLst>
      <p:ext uri="{BB962C8B-B14F-4D97-AF65-F5344CB8AC3E}">
        <p14:creationId xmlns:p14="http://schemas.microsoft.com/office/powerpoint/2010/main" val="420989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59432"/>
            <a:ext cx="7372350" cy="5944194"/>
          </a:xfrm>
        </p:spPr>
        <p:txBody>
          <a:bodyPr>
            <a:noAutofit/>
          </a:bodyPr>
          <a:lstStyle/>
          <a:p>
            <a:r>
              <a:rPr lang="en-US" sz="2200" dirty="0">
                <a:hlinkClick r:id="rId2"/>
              </a:rPr>
              <a:t>3. </a:t>
            </a:r>
            <a:r>
              <a:rPr lang="en-US" sz="2200" dirty="0" err="1">
                <a:hlinkClick r:id="rId2"/>
              </a:rPr>
              <a:t>Bệnh</a:t>
            </a:r>
            <a:r>
              <a:rPr lang="en-US" sz="2200" dirty="0">
                <a:hlinkClick r:id="rId2"/>
              </a:rPr>
              <a:t> </a:t>
            </a:r>
            <a:r>
              <a:rPr lang="en-US" sz="2200" dirty="0" err="1">
                <a:hlinkClick r:id="rId2"/>
              </a:rPr>
              <a:t>viêm</a:t>
            </a:r>
            <a:r>
              <a:rPr lang="en-US" sz="2200" dirty="0">
                <a:hlinkClick r:id="rId2"/>
              </a:rPr>
              <a:t> da </a:t>
            </a:r>
            <a:r>
              <a:rPr lang="en-US" sz="2200" dirty="0" err="1">
                <a:hlinkClick r:id="rId2"/>
              </a:rPr>
              <a:t>dị</a:t>
            </a:r>
            <a:r>
              <a:rPr lang="en-US" sz="2200" dirty="0">
                <a:hlinkClick r:id="rId2"/>
              </a:rPr>
              <a:t> </a:t>
            </a:r>
            <a:r>
              <a:rPr lang="en-US" sz="2200" dirty="0" err="1">
                <a:hlinkClick r:id="rId2"/>
              </a:rPr>
              <a:t>ứng</a:t>
            </a:r>
            <a:r>
              <a:rPr lang="en-US" sz="2200" dirty="0"/>
              <a:t/>
            </a:r>
            <a:br>
              <a:rPr lang="en-US" sz="2200" dirty="0"/>
            </a:br>
            <a:r>
              <a:rPr lang="en-US" sz="2000" dirty="0"/>
              <a:t> </a:t>
            </a:r>
            <a:br>
              <a:rPr lang="en-US" sz="2000" dirty="0"/>
            </a:br>
            <a:r>
              <a:rPr lang="en-US" sz="2000" dirty="0"/>
              <a:t>Do </a:t>
            </a:r>
            <a:r>
              <a:rPr lang="en-US" sz="2000" dirty="0" err="1"/>
              <a:t>làn</a:t>
            </a:r>
            <a:r>
              <a:rPr lang="en-US" sz="2000" dirty="0"/>
              <a:t> da </a:t>
            </a:r>
            <a:r>
              <a:rPr lang="en-US" sz="2000" dirty="0" err="1"/>
              <a:t>mỏng</a:t>
            </a:r>
            <a:r>
              <a:rPr lang="en-US" sz="2000" dirty="0"/>
              <a:t> </a:t>
            </a:r>
            <a:r>
              <a:rPr lang="en-US" sz="2000" dirty="0" err="1"/>
              <a:t>manh</a:t>
            </a:r>
            <a:r>
              <a:rPr lang="en-US" sz="2000" dirty="0"/>
              <a:t> </a:t>
            </a:r>
            <a:r>
              <a:rPr lang="en-US" sz="2000" dirty="0" err="1"/>
              <a:t>và</a:t>
            </a:r>
            <a:r>
              <a:rPr lang="en-US" sz="2000" dirty="0"/>
              <a:t> </a:t>
            </a:r>
            <a:r>
              <a:rPr lang="en-US" sz="2000" dirty="0" err="1"/>
              <a:t>nhạy</a:t>
            </a:r>
            <a:r>
              <a:rPr lang="en-US" sz="2000" dirty="0"/>
              <a:t> </a:t>
            </a:r>
            <a:r>
              <a:rPr lang="en-US" sz="2000" dirty="0" err="1"/>
              <a:t>cảm</a:t>
            </a:r>
            <a:r>
              <a:rPr lang="en-US" sz="2000" dirty="0"/>
              <a:t>, </a:t>
            </a:r>
            <a:r>
              <a:rPr lang="en-US" sz="2000" dirty="0" err="1"/>
              <a:t>khi</a:t>
            </a:r>
            <a:r>
              <a:rPr lang="en-US" sz="2000" dirty="0"/>
              <a:t> </a:t>
            </a:r>
            <a:r>
              <a:rPr lang="en-US" sz="2000" dirty="0" err="1"/>
              <a:t>chuyển</a:t>
            </a:r>
            <a:r>
              <a:rPr lang="en-US" sz="2000" dirty="0"/>
              <a:t> </a:t>
            </a:r>
            <a:r>
              <a:rPr lang="en-US" sz="2000" dirty="0" err="1"/>
              <a:t>mùa</a:t>
            </a:r>
            <a:r>
              <a:rPr lang="en-US" sz="2000" dirty="0"/>
              <a:t> </a:t>
            </a:r>
            <a:r>
              <a:rPr lang="en-US" sz="2000" dirty="0" err="1"/>
              <a:t>nhiều</a:t>
            </a:r>
            <a:r>
              <a:rPr lang="en-US" sz="2000" dirty="0"/>
              <a:t> </a:t>
            </a:r>
            <a:r>
              <a:rPr lang="en-US" sz="2000" dirty="0" err="1"/>
              <a:t>bé</a:t>
            </a:r>
            <a:r>
              <a:rPr lang="en-US" sz="2000" dirty="0"/>
              <a:t> </a:t>
            </a:r>
            <a:r>
              <a:rPr lang="en-US" sz="2000" dirty="0" err="1"/>
              <a:t>thường</a:t>
            </a:r>
            <a:r>
              <a:rPr lang="en-US" sz="2000" dirty="0"/>
              <a:t> </a:t>
            </a:r>
            <a:r>
              <a:rPr lang="en-US" sz="2000" dirty="0" err="1"/>
              <a:t>bị</a:t>
            </a:r>
            <a:r>
              <a:rPr lang="en-US" sz="2000" dirty="0"/>
              <a:t> </a:t>
            </a:r>
            <a:r>
              <a:rPr lang="en-US" sz="2000" dirty="0" err="1"/>
              <a:t>dị</a:t>
            </a:r>
            <a:r>
              <a:rPr lang="en-US" sz="2000" dirty="0"/>
              <a:t> </a:t>
            </a:r>
            <a:r>
              <a:rPr lang="en-US" sz="2000" dirty="0" err="1"/>
              <a:t>ứng</a:t>
            </a:r>
            <a:r>
              <a:rPr lang="en-US" sz="2000" dirty="0"/>
              <a:t> </a:t>
            </a:r>
            <a:r>
              <a:rPr lang="en-US" sz="2000" dirty="0" err="1"/>
              <a:t>với</a:t>
            </a:r>
            <a:r>
              <a:rPr lang="en-US" sz="2000" dirty="0"/>
              <a:t> </a:t>
            </a:r>
            <a:r>
              <a:rPr lang="en-US" sz="2000" dirty="0" err="1"/>
              <a:t>các</a:t>
            </a:r>
            <a:r>
              <a:rPr lang="en-US" sz="2000" dirty="0"/>
              <a:t> </a:t>
            </a:r>
            <a:r>
              <a:rPr lang="en-US" sz="2000" dirty="0" err="1"/>
              <a:t>biểu</a:t>
            </a:r>
            <a:r>
              <a:rPr lang="en-US" sz="2000" dirty="0"/>
              <a:t> </a:t>
            </a:r>
            <a:r>
              <a:rPr lang="en-US" sz="2000" dirty="0" err="1"/>
              <a:t>hiện</a:t>
            </a:r>
            <a:r>
              <a:rPr lang="en-US" sz="2000" dirty="0"/>
              <a:t>: Da </a:t>
            </a:r>
            <a:r>
              <a:rPr lang="en-US" sz="2000" dirty="0" err="1"/>
              <a:t>nổi</a:t>
            </a:r>
            <a:r>
              <a:rPr lang="en-US" sz="2000" dirty="0"/>
              <a:t> </a:t>
            </a:r>
            <a:r>
              <a:rPr lang="en-US" sz="2000" dirty="0" err="1"/>
              <a:t>mẩn</a:t>
            </a:r>
            <a:r>
              <a:rPr lang="en-US" sz="2000" dirty="0"/>
              <a:t> </a:t>
            </a:r>
            <a:r>
              <a:rPr lang="en-US" sz="2000" dirty="0" err="1"/>
              <a:t>đỏ</a:t>
            </a:r>
            <a:r>
              <a:rPr lang="en-US" sz="2000" dirty="0"/>
              <a:t>, </a:t>
            </a:r>
            <a:r>
              <a:rPr lang="en-US" sz="2000" dirty="0" err="1"/>
              <a:t>ngứa</a:t>
            </a:r>
            <a:r>
              <a:rPr lang="en-US" sz="2000" dirty="0"/>
              <a:t>, </a:t>
            </a:r>
            <a:r>
              <a:rPr lang="en-US" sz="2000" dirty="0" err="1"/>
              <a:t>bé</a:t>
            </a:r>
            <a:r>
              <a:rPr lang="en-US" sz="2000" dirty="0"/>
              <a:t> </a:t>
            </a:r>
            <a:r>
              <a:rPr lang="en-US" sz="2000" dirty="0" err="1"/>
              <a:t>biếng</a:t>
            </a:r>
            <a:r>
              <a:rPr lang="en-US" sz="2000" dirty="0"/>
              <a:t> </a:t>
            </a:r>
            <a:r>
              <a:rPr lang="en-US" sz="2000" dirty="0" err="1"/>
              <a:t>ăn</a:t>
            </a:r>
            <a:r>
              <a:rPr lang="en-US" sz="2000" dirty="0"/>
              <a:t> </a:t>
            </a:r>
            <a:r>
              <a:rPr lang="en-US" sz="2000" dirty="0" err="1"/>
              <a:t>và</a:t>
            </a:r>
            <a:r>
              <a:rPr lang="en-US" sz="2000" dirty="0"/>
              <a:t> </a:t>
            </a:r>
            <a:r>
              <a:rPr lang="en-US" sz="2000" dirty="0" err="1"/>
              <a:t>quấy</a:t>
            </a:r>
            <a:r>
              <a:rPr lang="en-US" sz="2000" dirty="0"/>
              <a:t> </a:t>
            </a:r>
            <a:r>
              <a:rPr lang="en-US" sz="2000" dirty="0" err="1"/>
              <a:t>khóc</a:t>
            </a:r>
            <a:r>
              <a:rPr lang="en-US" sz="2000" dirty="0"/>
              <a:t>.</a:t>
            </a:r>
            <a:br>
              <a:rPr lang="en-US" sz="2000" dirty="0"/>
            </a:br>
            <a:r>
              <a:rPr lang="en-US" sz="2000" dirty="0" err="1"/>
              <a:t>Mùa</a:t>
            </a:r>
            <a:r>
              <a:rPr lang="en-US" sz="2000" dirty="0"/>
              <a:t> </a:t>
            </a:r>
            <a:r>
              <a:rPr lang="en-US" sz="2000" dirty="0" err="1"/>
              <a:t>lạnh</a:t>
            </a:r>
            <a:r>
              <a:rPr lang="en-US" sz="2000" dirty="0"/>
              <a:t> </a:t>
            </a:r>
            <a:r>
              <a:rPr lang="en-US" sz="2000" dirty="0" err="1"/>
              <a:t>làm</a:t>
            </a:r>
            <a:r>
              <a:rPr lang="en-US" sz="2000" dirty="0"/>
              <a:t> </a:t>
            </a:r>
            <a:r>
              <a:rPr lang="en-US" sz="2000" dirty="0" err="1"/>
              <a:t>cho</a:t>
            </a:r>
            <a:r>
              <a:rPr lang="en-US" sz="2000" dirty="0"/>
              <a:t> da </a:t>
            </a:r>
            <a:r>
              <a:rPr lang="en-US" sz="2000" dirty="0" err="1"/>
              <a:t>trẻ</a:t>
            </a:r>
            <a:r>
              <a:rPr lang="en-US" sz="2000" dirty="0"/>
              <a:t> </a:t>
            </a:r>
            <a:r>
              <a:rPr lang="en-US" sz="2000" dirty="0" err="1"/>
              <a:t>bị</a:t>
            </a:r>
            <a:r>
              <a:rPr lang="en-US" sz="2000" dirty="0"/>
              <a:t> </a:t>
            </a:r>
            <a:r>
              <a:rPr lang="en-US" sz="2000" dirty="0" err="1"/>
              <a:t>khô</a:t>
            </a:r>
            <a:r>
              <a:rPr lang="en-US" sz="2000" dirty="0"/>
              <a:t>, </a:t>
            </a:r>
            <a:r>
              <a:rPr lang="en-US" sz="2000" dirty="0" err="1"/>
              <a:t>có</a:t>
            </a:r>
            <a:r>
              <a:rPr lang="en-US" sz="2000" dirty="0"/>
              <a:t> </a:t>
            </a:r>
            <a:r>
              <a:rPr lang="en-US" sz="2000" dirty="0" err="1"/>
              <a:t>thể</a:t>
            </a:r>
            <a:r>
              <a:rPr lang="en-US" sz="2000" dirty="0"/>
              <a:t> </a:t>
            </a:r>
            <a:r>
              <a:rPr lang="en-US" sz="2000" dirty="0" err="1"/>
              <a:t>bị</a:t>
            </a:r>
            <a:r>
              <a:rPr lang="en-US" sz="2000" dirty="0"/>
              <a:t> </a:t>
            </a:r>
            <a:r>
              <a:rPr lang="en-US" sz="2000" dirty="0" err="1"/>
              <a:t>chàm</a:t>
            </a:r>
            <a:r>
              <a:rPr lang="en-US" sz="2000" dirty="0"/>
              <a:t>. </a:t>
            </a:r>
            <a:r>
              <a:rPr lang="en-US" sz="2000" dirty="0" err="1"/>
              <a:t>Khô</a:t>
            </a:r>
            <a:r>
              <a:rPr lang="en-US" sz="2000" dirty="0"/>
              <a:t> da </a:t>
            </a:r>
            <a:r>
              <a:rPr lang="en-US" sz="2000" dirty="0" err="1"/>
              <a:t>nặng</a:t>
            </a:r>
            <a:r>
              <a:rPr lang="en-US" sz="2000" dirty="0"/>
              <a:t> </a:t>
            </a:r>
            <a:r>
              <a:rPr lang="en-US" sz="2000" dirty="0" err="1"/>
              <a:t>làm</a:t>
            </a:r>
            <a:r>
              <a:rPr lang="en-US" sz="2000" dirty="0"/>
              <a:t> </a:t>
            </a:r>
            <a:r>
              <a:rPr lang="en-US" sz="2000" dirty="0" err="1"/>
              <a:t>trẻ</a:t>
            </a:r>
            <a:r>
              <a:rPr lang="en-US" sz="2000" dirty="0"/>
              <a:t> </a:t>
            </a:r>
            <a:r>
              <a:rPr lang="en-US" sz="2000" dirty="0" err="1"/>
              <a:t>bị</a:t>
            </a:r>
            <a:r>
              <a:rPr lang="en-US" sz="2000" dirty="0"/>
              <a:t> </a:t>
            </a:r>
            <a:r>
              <a:rPr lang="en-US" sz="2000" dirty="0" err="1"/>
              <a:t>nức</a:t>
            </a:r>
            <a:r>
              <a:rPr lang="en-US" sz="2000" dirty="0"/>
              <a:t> da </a:t>
            </a:r>
            <a:r>
              <a:rPr lang="en-US" sz="2000" dirty="0" err="1"/>
              <a:t>chảy</a:t>
            </a:r>
            <a:r>
              <a:rPr lang="en-US" sz="2000" dirty="0"/>
              <a:t> </a:t>
            </a:r>
            <a:r>
              <a:rPr lang="en-US" sz="2000" dirty="0" err="1"/>
              <a:t>máu</a:t>
            </a:r>
            <a:r>
              <a:rPr lang="en-US" sz="2000" dirty="0"/>
              <a:t>, </a:t>
            </a:r>
            <a:r>
              <a:rPr lang="en-US" sz="2000" dirty="0" err="1"/>
              <a:t>gây</a:t>
            </a:r>
            <a:r>
              <a:rPr lang="en-US" sz="2000" dirty="0"/>
              <a:t> </a:t>
            </a:r>
            <a:r>
              <a:rPr lang="en-US" sz="2000" dirty="0" err="1"/>
              <a:t>khó</a:t>
            </a:r>
            <a:r>
              <a:rPr lang="en-US" sz="2000" dirty="0"/>
              <a:t> </a:t>
            </a:r>
            <a:r>
              <a:rPr lang="en-US" sz="2000" dirty="0" err="1"/>
              <a:t>chịu</a:t>
            </a:r>
            <a:r>
              <a:rPr lang="en-US" sz="2000" dirty="0"/>
              <a:t>, </a:t>
            </a:r>
            <a:r>
              <a:rPr lang="en-US" sz="2000" dirty="0" err="1"/>
              <a:t>khó</a:t>
            </a:r>
            <a:r>
              <a:rPr lang="en-US" sz="2000" dirty="0"/>
              <a:t> </a:t>
            </a:r>
            <a:r>
              <a:rPr lang="en-US" sz="2000" dirty="0" err="1"/>
              <a:t>ăn</a:t>
            </a:r>
            <a:r>
              <a:rPr lang="en-US" sz="2000" dirty="0"/>
              <a:t>, </a:t>
            </a:r>
            <a:r>
              <a:rPr lang="en-US" sz="2000" dirty="0" err="1"/>
              <a:t>khó</a:t>
            </a:r>
            <a:r>
              <a:rPr lang="en-US" sz="2000" dirty="0"/>
              <a:t> </a:t>
            </a:r>
            <a:r>
              <a:rPr lang="en-US" sz="2000" dirty="0" err="1"/>
              <a:t>ngủ</a:t>
            </a:r>
            <a:r>
              <a:rPr lang="en-US" sz="2000" dirty="0"/>
              <a:t>.</a:t>
            </a:r>
            <a:br>
              <a:rPr lang="en-US" sz="2000" dirty="0"/>
            </a:br>
            <a:r>
              <a:rPr lang="en-US" sz="2000" dirty="0"/>
              <a:t> </a:t>
            </a:r>
            <a:br>
              <a:rPr lang="en-US" sz="2000" dirty="0"/>
            </a:br>
            <a:r>
              <a:rPr lang="en-US" sz="2000" u="sng" dirty="0" err="1">
                <a:solidFill>
                  <a:srgbClr val="0070C0"/>
                </a:solidFill>
              </a:rPr>
              <a:t>Phòng</a:t>
            </a:r>
            <a:r>
              <a:rPr lang="en-US" sz="2000" u="sng" dirty="0">
                <a:solidFill>
                  <a:srgbClr val="0070C0"/>
                </a:solidFill>
              </a:rPr>
              <a:t> </a:t>
            </a:r>
            <a:r>
              <a:rPr lang="en-US" sz="2000" u="sng" dirty="0" err="1">
                <a:solidFill>
                  <a:srgbClr val="0070C0"/>
                </a:solidFill>
              </a:rPr>
              <a:t>tránh</a:t>
            </a:r>
            <a:r>
              <a:rPr lang="en-US" sz="2000" u="sng" dirty="0">
                <a:solidFill>
                  <a:srgbClr val="0070C0"/>
                </a:solidFill>
              </a:rPr>
              <a:t>:</a:t>
            </a:r>
            <a:r>
              <a:rPr lang="en-US" sz="2000" dirty="0"/>
              <a:t> </a:t>
            </a:r>
            <a:r>
              <a:rPr lang="en-US" sz="2000" dirty="0" err="1"/>
              <a:t>Dị</a:t>
            </a:r>
            <a:r>
              <a:rPr lang="en-US" sz="2000" dirty="0"/>
              <a:t> </a:t>
            </a:r>
            <a:r>
              <a:rPr lang="en-US" sz="2000" dirty="0" err="1"/>
              <a:t>ứng</a:t>
            </a:r>
            <a:r>
              <a:rPr lang="en-US" sz="2000" dirty="0"/>
              <a:t> </a:t>
            </a:r>
            <a:r>
              <a:rPr lang="en-US" sz="2000" dirty="0" err="1"/>
              <a:t>gây</a:t>
            </a:r>
            <a:r>
              <a:rPr lang="en-US" sz="2000" dirty="0"/>
              <a:t> </a:t>
            </a:r>
            <a:r>
              <a:rPr lang="en-US" sz="2000" dirty="0" err="1"/>
              <a:t>ngứa</a:t>
            </a:r>
            <a:r>
              <a:rPr lang="en-US" sz="2000" dirty="0"/>
              <a:t> </a:t>
            </a:r>
            <a:r>
              <a:rPr lang="en-US" sz="2000" dirty="0" err="1"/>
              <a:t>nên</a:t>
            </a:r>
            <a:r>
              <a:rPr lang="en-US" sz="2000" dirty="0"/>
              <a:t> </a:t>
            </a:r>
            <a:r>
              <a:rPr lang="en-US" sz="2000" dirty="0" err="1"/>
              <a:t>trẻ</a:t>
            </a:r>
            <a:r>
              <a:rPr lang="en-US" sz="2000" dirty="0"/>
              <a:t> </a:t>
            </a:r>
            <a:r>
              <a:rPr lang="en-US" sz="2000" dirty="0" err="1"/>
              <a:t>thường</a:t>
            </a:r>
            <a:r>
              <a:rPr lang="en-US" sz="2000" dirty="0"/>
              <a:t> </a:t>
            </a:r>
            <a:r>
              <a:rPr lang="en-US" sz="2000" dirty="0" err="1"/>
              <a:t>gãi</a:t>
            </a:r>
            <a:r>
              <a:rPr lang="en-US" sz="2000" dirty="0"/>
              <a:t> </a:t>
            </a:r>
            <a:r>
              <a:rPr lang="en-US" sz="2000" dirty="0" err="1"/>
              <a:t>nhiều</a:t>
            </a:r>
            <a:r>
              <a:rPr lang="en-US" sz="2000" dirty="0"/>
              <a:t> </a:t>
            </a:r>
            <a:r>
              <a:rPr lang="en-US" sz="2000" dirty="0" err="1"/>
              <a:t>dẫn</a:t>
            </a:r>
            <a:r>
              <a:rPr lang="en-US" sz="2000" dirty="0"/>
              <a:t> </a:t>
            </a:r>
            <a:r>
              <a:rPr lang="en-US" sz="2000" dirty="0" err="1"/>
              <a:t>đến</a:t>
            </a:r>
            <a:r>
              <a:rPr lang="en-US" sz="2000" dirty="0"/>
              <a:t> </a:t>
            </a:r>
            <a:r>
              <a:rPr lang="en-US" sz="2000" dirty="0" err="1"/>
              <a:t>xước</a:t>
            </a:r>
            <a:r>
              <a:rPr lang="en-US" sz="2000" dirty="0"/>
              <a:t> da, </a:t>
            </a:r>
            <a:r>
              <a:rPr lang="en-US" sz="2000" dirty="0" err="1"/>
              <a:t>nên</a:t>
            </a:r>
            <a:r>
              <a:rPr lang="en-US" sz="2000" dirty="0"/>
              <a:t> </a:t>
            </a:r>
            <a:r>
              <a:rPr lang="en-US" sz="2000" dirty="0" err="1"/>
              <a:t>cắt</a:t>
            </a:r>
            <a:r>
              <a:rPr lang="en-US" sz="2000" dirty="0"/>
              <a:t> </a:t>
            </a:r>
            <a:r>
              <a:rPr lang="en-US" sz="2000" dirty="0" err="1"/>
              <a:t>móng</a:t>
            </a:r>
            <a:r>
              <a:rPr lang="en-US" sz="2000" dirty="0"/>
              <a:t> </a:t>
            </a:r>
            <a:r>
              <a:rPr lang="en-US" sz="2000" dirty="0" err="1"/>
              <a:t>tay</a:t>
            </a:r>
            <a:r>
              <a:rPr lang="en-US" sz="2000" dirty="0"/>
              <a:t> </a:t>
            </a:r>
            <a:r>
              <a:rPr lang="en-US" sz="2000" dirty="0" err="1"/>
              <a:t>thường</a:t>
            </a:r>
            <a:r>
              <a:rPr lang="en-US" sz="2000" dirty="0"/>
              <a:t> </a:t>
            </a:r>
            <a:r>
              <a:rPr lang="en-US" sz="2000" dirty="0" err="1"/>
              <a:t>xuyên</a:t>
            </a:r>
            <a:r>
              <a:rPr lang="en-US" sz="2000" dirty="0"/>
              <a:t> . Cho </a:t>
            </a:r>
            <a:r>
              <a:rPr lang="en-US" sz="2000" dirty="0" err="1"/>
              <a:t>trẻ</a:t>
            </a:r>
            <a:r>
              <a:rPr lang="en-US" sz="2000" dirty="0"/>
              <a:t> </a:t>
            </a:r>
            <a:r>
              <a:rPr lang="en-US" sz="2000" dirty="0" err="1"/>
              <a:t>mặc</a:t>
            </a:r>
            <a:r>
              <a:rPr lang="en-US" sz="2000" dirty="0"/>
              <a:t> </a:t>
            </a:r>
            <a:r>
              <a:rPr lang="en-US" sz="2000" dirty="0" err="1"/>
              <a:t>quần</a:t>
            </a:r>
            <a:r>
              <a:rPr lang="en-US" sz="2000" dirty="0"/>
              <a:t> </a:t>
            </a:r>
            <a:r>
              <a:rPr lang="en-US" sz="2000" dirty="0" err="1"/>
              <a:t>áo</a:t>
            </a:r>
            <a:r>
              <a:rPr lang="en-US" sz="2000" dirty="0"/>
              <a:t> </a:t>
            </a:r>
            <a:r>
              <a:rPr lang="en-US" sz="2000" dirty="0" err="1"/>
              <a:t>rộng</a:t>
            </a:r>
            <a:r>
              <a:rPr lang="en-US" sz="2000" dirty="0"/>
              <a:t> </a:t>
            </a:r>
            <a:r>
              <a:rPr lang="en-US" sz="2000" dirty="0" err="1"/>
              <a:t>rãi</a:t>
            </a:r>
            <a:r>
              <a:rPr lang="en-US" sz="2000" dirty="0"/>
              <a:t>, </a:t>
            </a:r>
            <a:r>
              <a:rPr lang="en-US" sz="2000" dirty="0" err="1"/>
              <a:t>có</a:t>
            </a:r>
            <a:r>
              <a:rPr lang="en-US" sz="2000" dirty="0"/>
              <a:t> </a:t>
            </a:r>
            <a:r>
              <a:rPr lang="en-US" sz="2000" dirty="0" err="1"/>
              <a:t>chất</a:t>
            </a:r>
            <a:r>
              <a:rPr lang="en-US" sz="2000" dirty="0"/>
              <a:t> </a:t>
            </a:r>
            <a:r>
              <a:rPr lang="en-US" sz="2000" dirty="0" err="1"/>
              <a:t>liệu</a:t>
            </a:r>
            <a:r>
              <a:rPr lang="en-US" sz="2000" dirty="0"/>
              <a:t> </a:t>
            </a:r>
            <a:r>
              <a:rPr lang="en-US" sz="2000" dirty="0" err="1"/>
              <a:t>mềm</a:t>
            </a:r>
            <a:r>
              <a:rPr lang="en-US" sz="2000" dirty="0"/>
              <a:t> </a:t>
            </a:r>
            <a:r>
              <a:rPr lang="en-US" sz="2000" dirty="0" err="1"/>
              <a:t>nhẹ</a:t>
            </a:r>
            <a:r>
              <a:rPr lang="en-US" sz="2000" dirty="0"/>
              <a:t> </a:t>
            </a:r>
            <a:r>
              <a:rPr lang="en-US" sz="2000" dirty="0" err="1"/>
              <a:t>từ</a:t>
            </a:r>
            <a:r>
              <a:rPr lang="en-US" sz="2000" dirty="0"/>
              <a:t> </a:t>
            </a:r>
            <a:r>
              <a:rPr lang="en-US" sz="2000" dirty="0" err="1"/>
              <a:t>thiên</a:t>
            </a:r>
            <a:r>
              <a:rPr lang="en-US" sz="2000" dirty="0"/>
              <a:t> </a:t>
            </a:r>
            <a:r>
              <a:rPr lang="en-US" sz="2000" dirty="0" err="1"/>
              <a:t>nhiên</a:t>
            </a:r>
            <a:r>
              <a:rPr lang="en-US" sz="2000" dirty="0"/>
              <a:t>, </a:t>
            </a:r>
            <a:r>
              <a:rPr lang="en-US" sz="2000" dirty="0" err="1"/>
              <a:t>không</a:t>
            </a:r>
            <a:r>
              <a:rPr lang="en-US" sz="2000" dirty="0"/>
              <a:t> </a:t>
            </a:r>
            <a:r>
              <a:rPr lang="en-US" sz="2000" dirty="0" err="1"/>
              <a:t>nên</a:t>
            </a:r>
            <a:r>
              <a:rPr lang="en-US" sz="2000" dirty="0"/>
              <a:t> </a:t>
            </a:r>
            <a:r>
              <a:rPr lang="en-US" sz="2000" dirty="0" err="1"/>
              <a:t>dùng</a:t>
            </a:r>
            <a:r>
              <a:rPr lang="en-US" sz="2000" dirty="0"/>
              <a:t> </a:t>
            </a:r>
            <a:r>
              <a:rPr lang="en-US" sz="2000" dirty="0" err="1"/>
              <a:t>các</a:t>
            </a:r>
            <a:r>
              <a:rPr lang="en-US" sz="2000" dirty="0"/>
              <a:t> </a:t>
            </a:r>
            <a:r>
              <a:rPr lang="en-US" sz="2000" dirty="0" err="1"/>
              <a:t>đồ</a:t>
            </a:r>
            <a:r>
              <a:rPr lang="en-US" sz="2000" dirty="0"/>
              <a:t> </a:t>
            </a:r>
            <a:r>
              <a:rPr lang="en-US" sz="2000" dirty="0" err="1"/>
              <a:t>len</a:t>
            </a:r>
            <a:r>
              <a:rPr lang="en-US" sz="2000" dirty="0"/>
              <a:t>, </a:t>
            </a:r>
            <a:r>
              <a:rPr lang="en-US" sz="2000" dirty="0" err="1"/>
              <a:t>lông</a:t>
            </a:r>
            <a:r>
              <a:rPr lang="en-US" sz="2000" dirty="0"/>
              <a:t>... </a:t>
            </a:r>
            <a:r>
              <a:rPr lang="en-US" sz="2000" dirty="0" err="1"/>
              <a:t>Đồng</a:t>
            </a:r>
            <a:r>
              <a:rPr lang="en-US" sz="2000" dirty="0"/>
              <a:t> </a:t>
            </a:r>
            <a:r>
              <a:rPr lang="en-US" sz="2000" dirty="0" err="1"/>
              <a:t>thời</a:t>
            </a:r>
            <a:r>
              <a:rPr lang="en-US" sz="2000" dirty="0"/>
              <a:t> </a:t>
            </a:r>
            <a:r>
              <a:rPr lang="en-US" sz="2000" dirty="0" err="1"/>
              <a:t>thường</a:t>
            </a:r>
            <a:r>
              <a:rPr lang="en-US" sz="2000" dirty="0"/>
              <a:t> </a:t>
            </a:r>
            <a:r>
              <a:rPr lang="en-US" sz="2000" dirty="0" err="1"/>
              <a:t>xuyên</a:t>
            </a:r>
            <a:r>
              <a:rPr lang="en-US" sz="2000" dirty="0"/>
              <a:t> </a:t>
            </a:r>
            <a:r>
              <a:rPr lang="en-US" sz="2000" dirty="0" err="1"/>
              <a:t>vệ</a:t>
            </a:r>
            <a:r>
              <a:rPr lang="en-US" sz="2000" dirty="0"/>
              <a:t> </a:t>
            </a:r>
            <a:r>
              <a:rPr lang="en-US" sz="2000" dirty="0" err="1"/>
              <a:t>sinh</a:t>
            </a:r>
            <a:r>
              <a:rPr lang="en-US" sz="2000" dirty="0"/>
              <a:t>, </a:t>
            </a:r>
            <a:r>
              <a:rPr lang="en-US" sz="2000" dirty="0" err="1"/>
              <a:t>đảm</a:t>
            </a:r>
            <a:r>
              <a:rPr lang="en-US" sz="2000" dirty="0"/>
              <a:t> </a:t>
            </a:r>
            <a:r>
              <a:rPr lang="en-US" sz="2000" dirty="0" err="1"/>
              <a:t>bảo</a:t>
            </a:r>
            <a:r>
              <a:rPr lang="en-US" sz="2000" dirty="0"/>
              <a:t> </a:t>
            </a:r>
            <a:r>
              <a:rPr lang="en-US" sz="2000" dirty="0" err="1"/>
              <a:t>làn</a:t>
            </a:r>
            <a:r>
              <a:rPr lang="en-US" sz="2000" dirty="0"/>
              <a:t> da </a:t>
            </a:r>
            <a:r>
              <a:rPr lang="en-US" sz="2000" dirty="0" err="1"/>
              <a:t>trẻ</a:t>
            </a:r>
            <a:r>
              <a:rPr lang="en-US" sz="2000" dirty="0"/>
              <a:t> </a:t>
            </a:r>
            <a:r>
              <a:rPr lang="en-US" sz="2000" dirty="0" err="1"/>
              <a:t>luôn</a:t>
            </a:r>
            <a:r>
              <a:rPr lang="en-US" sz="2000" dirty="0"/>
              <a:t> </a:t>
            </a:r>
            <a:r>
              <a:rPr lang="en-US" sz="2000" dirty="0" err="1"/>
              <a:t>khô</a:t>
            </a:r>
            <a:r>
              <a:rPr lang="en-US" sz="2000" dirty="0"/>
              <a:t> </a:t>
            </a:r>
            <a:r>
              <a:rPr lang="en-US" sz="2000" dirty="0" err="1"/>
              <a:t>thoáng</a:t>
            </a:r>
            <a:r>
              <a:rPr lang="en-US" sz="2000" dirty="0"/>
              <a:t>, </a:t>
            </a:r>
            <a:r>
              <a:rPr lang="en-US" sz="2000" dirty="0" err="1"/>
              <a:t>sạch</a:t>
            </a:r>
            <a:r>
              <a:rPr lang="en-US" sz="2000" dirty="0"/>
              <a:t> </a:t>
            </a:r>
            <a:r>
              <a:rPr lang="en-US" sz="2000" dirty="0" err="1"/>
              <a:t>sẽ</a:t>
            </a:r>
            <a:r>
              <a:rPr lang="en-US" sz="2000" dirty="0"/>
              <a:t>. </a:t>
            </a:r>
            <a:r>
              <a:rPr lang="en-US" sz="2000" dirty="0" err="1"/>
              <a:t>Những</a:t>
            </a:r>
            <a:r>
              <a:rPr lang="en-US" sz="2000" dirty="0"/>
              <a:t> </a:t>
            </a:r>
            <a:r>
              <a:rPr lang="en-US" sz="2000" dirty="0" err="1"/>
              <a:t>vùng</a:t>
            </a:r>
            <a:r>
              <a:rPr lang="en-US" sz="2000" dirty="0"/>
              <a:t> da </a:t>
            </a:r>
            <a:r>
              <a:rPr lang="en-US" sz="2000" dirty="0" err="1"/>
              <a:t>bị</a:t>
            </a:r>
            <a:r>
              <a:rPr lang="en-US" sz="2000" dirty="0"/>
              <a:t> </a:t>
            </a:r>
            <a:r>
              <a:rPr lang="en-US" sz="2000" dirty="0" err="1"/>
              <a:t>tổn</a:t>
            </a:r>
            <a:r>
              <a:rPr lang="en-US" sz="2000" dirty="0"/>
              <a:t> </a:t>
            </a:r>
            <a:r>
              <a:rPr lang="en-US" sz="2000" dirty="0" err="1"/>
              <a:t>thương</a:t>
            </a:r>
            <a:r>
              <a:rPr lang="en-US" sz="2000" dirty="0"/>
              <a:t> </a:t>
            </a:r>
            <a:r>
              <a:rPr lang="en-US" sz="2000" dirty="0" err="1"/>
              <a:t>nên</a:t>
            </a:r>
            <a:r>
              <a:rPr lang="en-US" sz="2000" dirty="0"/>
              <a:t> </a:t>
            </a:r>
            <a:r>
              <a:rPr lang="en-US" sz="2000" dirty="0" err="1"/>
              <a:t>ngâm</a:t>
            </a:r>
            <a:r>
              <a:rPr lang="en-US" sz="2000" dirty="0"/>
              <a:t> </a:t>
            </a:r>
            <a:r>
              <a:rPr lang="en-US" sz="2000" dirty="0" err="1"/>
              <a:t>nước</a:t>
            </a:r>
            <a:r>
              <a:rPr lang="en-US" sz="2000" dirty="0"/>
              <a:t> </a:t>
            </a:r>
            <a:r>
              <a:rPr lang="en-US" sz="2000" dirty="0" err="1"/>
              <a:t>ấm</a:t>
            </a:r>
            <a:r>
              <a:rPr lang="en-US" sz="2000" dirty="0"/>
              <a:t> </a:t>
            </a:r>
            <a:r>
              <a:rPr lang="en-US" sz="2000" dirty="0" err="1"/>
              <a:t>trong</a:t>
            </a:r>
            <a:r>
              <a:rPr lang="en-US" sz="2000" dirty="0"/>
              <a:t> </a:t>
            </a:r>
            <a:r>
              <a:rPr lang="en-US" sz="2000" dirty="0" err="1"/>
              <a:t>thời</a:t>
            </a:r>
            <a:r>
              <a:rPr lang="en-US" sz="2000" dirty="0"/>
              <a:t> </a:t>
            </a:r>
            <a:r>
              <a:rPr lang="en-US" sz="2000" dirty="0" err="1"/>
              <a:t>gian</a:t>
            </a:r>
            <a:r>
              <a:rPr lang="en-US" sz="2000" dirty="0"/>
              <a:t> </a:t>
            </a:r>
            <a:r>
              <a:rPr lang="en-US" sz="2000" dirty="0" err="1"/>
              <a:t>lâu</a:t>
            </a:r>
            <a:r>
              <a:rPr lang="en-US" sz="2000" dirty="0"/>
              <a:t> </a:t>
            </a:r>
            <a:r>
              <a:rPr lang="en-US" sz="2000" dirty="0" err="1"/>
              <a:t>hơn</a:t>
            </a:r>
            <a:r>
              <a:rPr lang="en-US" sz="2000" dirty="0"/>
              <a:t> </a:t>
            </a:r>
            <a:r>
              <a:rPr lang="en-US" sz="2000" dirty="0" err="1"/>
              <a:t>và</a:t>
            </a:r>
            <a:r>
              <a:rPr lang="en-US" sz="2000" dirty="0"/>
              <a:t> </a:t>
            </a:r>
            <a:r>
              <a:rPr lang="en-US" sz="2000" dirty="0" err="1"/>
              <a:t>sau</a:t>
            </a:r>
            <a:r>
              <a:rPr lang="en-US" sz="2000" dirty="0"/>
              <a:t> </a:t>
            </a:r>
            <a:r>
              <a:rPr lang="en-US" sz="2000" dirty="0" err="1"/>
              <a:t>đó</a:t>
            </a:r>
            <a:r>
              <a:rPr lang="en-US" sz="2000" dirty="0"/>
              <a:t> </a:t>
            </a:r>
            <a:r>
              <a:rPr lang="en-US" sz="2000" dirty="0" err="1"/>
              <a:t>bôi</a:t>
            </a:r>
            <a:r>
              <a:rPr lang="en-US" sz="2000" dirty="0"/>
              <a:t> </a:t>
            </a:r>
            <a:r>
              <a:rPr lang="en-US" sz="2000" dirty="0" err="1"/>
              <a:t>kem</a:t>
            </a:r>
            <a:r>
              <a:rPr lang="en-US" sz="2000" dirty="0"/>
              <a:t> </a:t>
            </a:r>
            <a:r>
              <a:rPr lang="en-US" sz="2000" dirty="0" err="1"/>
              <a:t>dưỡng</a:t>
            </a:r>
            <a:r>
              <a:rPr lang="en-US" sz="2000" dirty="0"/>
              <a:t> </a:t>
            </a:r>
            <a:r>
              <a:rPr lang="en-US" sz="2000" dirty="0" err="1"/>
              <a:t>ẩm</a:t>
            </a:r>
            <a:r>
              <a:rPr lang="en-US" sz="2000" dirty="0"/>
              <a:t> </a:t>
            </a:r>
            <a:r>
              <a:rPr lang="en-US" sz="2000" dirty="0" err="1"/>
              <a:t>để</a:t>
            </a:r>
            <a:r>
              <a:rPr lang="en-US" sz="2000" dirty="0"/>
              <a:t> </a:t>
            </a:r>
            <a:r>
              <a:rPr lang="en-US" sz="2000" dirty="0" err="1"/>
              <a:t>tránh</a:t>
            </a:r>
            <a:r>
              <a:rPr lang="en-US" sz="2000" dirty="0"/>
              <a:t> </a:t>
            </a:r>
            <a:r>
              <a:rPr lang="en-US" sz="2000" dirty="0" err="1"/>
              <a:t>khô</a:t>
            </a:r>
            <a:r>
              <a:rPr lang="en-US" sz="2000" dirty="0"/>
              <a:t> da. </a:t>
            </a:r>
            <a:r>
              <a:rPr lang="en-US" sz="2000" dirty="0" err="1"/>
              <a:t>Kem</a:t>
            </a:r>
            <a:r>
              <a:rPr lang="en-US" sz="2000" dirty="0"/>
              <a:t> </a:t>
            </a:r>
            <a:r>
              <a:rPr lang="en-US" sz="2000" dirty="0" err="1"/>
              <a:t>dưỡng</a:t>
            </a:r>
            <a:r>
              <a:rPr lang="en-US" sz="2000" dirty="0"/>
              <a:t> </a:t>
            </a:r>
            <a:r>
              <a:rPr lang="en-US" sz="2000" dirty="0" err="1"/>
              <a:t>ẩm</a:t>
            </a:r>
            <a:r>
              <a:rPr lang="en-US" sz="2000" dirty="0"/>
              <a:t> </a:t>
            </a:r>
            <a:r>
              <a:rPr lang="en-US" sz="2000" dirty="0" err="1"/>
              <a:t>là</a:t>
            </a:r>
            <a:r>
              <a:rPr lang="en-US" sz="2000" dirty="0"/>
              <a:t> </a:t>
            </a:r>
            <a:r>
              <a:rPr lang="en-US" sz="2000" dirty="0" err="1"/>
              <a:t>bước</a:t>
            </a:r>
            <a:r>
              <a:rPr lang="en-US" sz="2000" dirty="0"/>
              <a:t> </a:t>
            </a:r>
            <a:r>
              <a:rPr lang="en-US" sz="2000" dirty="0" err="1"/>
              <a:t>quan</a:t>
            </a:r>
            <a:r>
              <a:rPr lang="en-US" sz="2000" dirty="0"/>
              <a:t> </a:t>
            </a:r>
            <a:r>
              <a:rPr lang="en-US" sz="2000" dirty="0" err="1"/>
              <a:t>trọng</a:t>
            </a:r>
            <a:r>
              <a:rPr lang="en-US" sz="2000" dirty="0"/>
              <a:t>, </a:t>
            </a:r>
            <a:r>
              <a:rPr lang="en-US" sz="2000" dirty="0" err="1"/>
              <a:t>giúp</a:t>
            </a:r>
            <a:r>
              <a:rPr lang="en-US" sz="2000" dirty="0"/>
              <a:t> </a:t>
            </a:r>
            <a:r>
              <a:rPr lang="en-US" sz="2000" dirty="0" err="1"/>
              <a:t>duy</a:t>
            </a:r>
            <a:r>
              <a:rPr lang="en-US" sz="2000" dirty="0"/>
              <a:t> </a:t>
            </a:r>
            <a:r>
              <a:rPr lang="en-US" sz="2000" dirty="0" err="1"/>
              <a:t>trì</a:t>
            </a:r>
            <a:r>
              <a:rPr lang="en-US" sz="2000" dirty="0"/>
              <a:t> </a:t>
            </a:r>
            <a:r>
              <a:rPr lang="en-US" sz="2000" dirty="0" err="1"/>
              <a:t>độ</a:t>
            </a:r>
            <a:r>
              <a:rPr lang="en-US" sz="2000" dirty="0"/>
              <a:t> </a:t>
            </a:r>
            <a:r>
              <a:rPr lang="en-US" sz="2000" dirty="0" err="1"/>
              <a:t>ẩm</a:t>
            </a:r>
            <a:r>
              <a:rPr lang="en-US" sz="2000" dirty="0"/>
              <a:t> </a:t>
            </a:r>
            <a:r>
              <a:rPr lang="en-US" sz="2000" dirty="0" err="1"/>
              <a:t>và</a:t>
            </a:r>
            <a:r>
              <a:rPr lang="en-US" sz="2000" dirty="0"/>
              <a:t> </a:t>
            </a:r>
            <a:r>
              <a:rPr lang="en-US" sz="2000" dirty="0" err="1"/>
              <a:t>giữ</a:t>
            </a:r>
            <a:r>
              <a:rPr lang="en-US" sz="2000" dirty="0"/>
              <a:t> da </a:t>
            </a:r>
            <a:r>
              <a:rPr lang="en-US" sz="2000" dirty="0" err="1"/>
              <a:t>bé</a:t>
            </a:r>
            <a:r>
              <a:rPr lang="en-US" sz="2000" dirty="0"/>
              <a:t> </a:t>
            </a:r>
            <a:r>
              <a:rPr lang="en-US" sz="2000" dirty="0" err="1"/>
              <a:t>mịn</a:t>
            </a:r>
            <a:r>
              <a:rPr lang="en-US" sz="2000" dirty="0"/>
              <a:t> </a:t>
            </a:r>
            <a:r>
              <a:rPr lang="en-US" sz="2000" dirty="0" err="1"/>
              <a:t>màng</a:t>
            </a:r>
            <a:r>
              <a:rPr lang="en-US" sz="2000" dirty="0"/>
              <a:t>. </a:t>
            </a:r>
            <a:r>
              <a:rPr lang="en-US" sz="2000" dirty="0" err="1"/>
              <a:t>Tuy</a:t>
            </a:r>
            <a:r>
              <a:rPr lang="en-US" sz="2000" dirty="0"/>
              <a:t> </a:t>
            </a:r>
            <a:r>
              <a:rPr lang="en-US" sz="2000" dirty="0" err="1"/>
              <a:t>nhiên</a:t>
            </a:r>
            <a:r>
              <a:rPr lang="en-US" sz="2000" dirty="0"/>
              <a:t>, </a:t>
            </a:r>
            <a:r>
              <a:rPr lang="en-US" sz="2000" dirty="0" err="1"/>
              <a:t>nên</a:t>
            </a:r>
            <a:r>
              <a:rPr lang="en-US" sz="2000" dirty="0"/>
              <a:t> </a:t>
            </a:r>
            <a:r>
              <a:rPr lang="en-US" sz="2000" dirty="0" err="1"/>
              <a:t>dùng</a:t>
            </a:r>
            <a:r>
              <a:rPr lang="en-US" sz="2000" dirty="0"/>
              <a:t> </a:t>
            </a:r>
            <a:r>
              <a:rPr lang="en-US" sz="2000" dirty="0" err="1"/>
              <a:t>loại</a:t>
            </a:r>
            <a:r>
              <a:rPr lang="en-US" sz="2000" dirty="0"/>
              <a:t> </a:t>
            </a:r>
            <a:r>
              <a:rPr lang="en-US" sz="2000" dirty="0" err="1"/>
              <a:t>kem</a:t>
            </a:r>
            <a:r>
              <a:rPr lang="en-US" sz="2000" dirty="0"/>
              <a:t> </a:t>
            </a:r>
            <a:r>
              <a:rPr lang="en-US" sz="2000" dirty="0" err="1"/>
              <a:t>có</a:t>
            </a:r>
            <a:r>
              <a:rPr lang="en-US" sz="2000" dirty="0"/>
              <a:t> </a:t>
            </a:r>
            <a:r>
              <a:rPr lang="en-US" sz="2000" dirty="0" err="1"/>
              <a:t>chỉ</a:t>
            </a:r>
            <a:r>
              <a:rPr lang="en-US" sz="2000" dirty="0"/>
              <a:t> </a:t>
            </a:r>
            <a:r>
              <a:rPr lang="en-US" sz="2000" dirty="0" err="1"/>
              <a:t>định</a:t>
            </a:r>
            <a:r>
              <a:rPr lang="en-US" sz="2000" dirty="0"/>
              <a:t> </a:t>
            </a:r>
            <a:r>
              <a:rPr lang="en-US" sz="2000" dirty="0" err="1"/>
              <a:t>của</a:t>
            </a:r>
            <a:r>
              <a:rPr lang="en-US" sz="2000" dirty="0"/>
              <a:t> </a:t>
            </a:r>
            <a:r>
              <a:rPr lang="en-US" sz="2000" dirty="0" err="1"/>
              <a:t>bác</a:t>
            </a:r>
            <a:r>
              <a:rPr lang="en-US" sz="2000" dirty="0"/>
              <a:t> </a:t>
            </a:r>
            <a:r>
              <a:rPr lang="en-US" sz="2000" dirty="0" err="1"/>
              <a:t>sĩ</a:t>
            </a:r>
            <a:r>
              <a:rPr lang="en-US" sz="2000" dirty="0"/>
              <a:t>. </a:t>
            </a:r>
            <a:r>
              <a:rPr lang="en-US" sz="2000" dirty="0" err="1"/>
              <a:t>Nếu</a:t>
            </a:r>
            <a:r>
              <a:rPr lang="en-US" sz="2000" dirty="0"/>
              <a:t> </a:t>
            </a:r>
            <a:r>
              <a:rPr lang="en-US" sz="2000" dirty="0" err="1"/>
              <a:t>dùng</a:t>
            </a:r>
            <a:r>
              <a:rPr lang="en-US" sz="2000" dirty="0"/>
              <a:t> </a:t>
            </a:r>
            <a:r>
              <a:rPr lang="en-US" sz="2000" dirty="0" err="1"/>
              <a:t>tùy</a:t>
            </a:r>
            <a:r>
              <a:rPr lang="en-US" sz="2000" dirty="0"/>
              <a:t> </a:t>
            </a:r>
            <a:r>
              <a:rPr lang="en-US" sz="2000" dirty="0" err="1"/>
              <a:t>tiện</a:t>
            </a:r>
            <a:r>
              <a:rPr lang="en-US" sz="2000" dirty="0"/>
              <a:t> </a:t>
            </a:r>
            <a:r>
              <a:rPr lang="en-US" sz="2000" dirty="0" err="1"/>
              <a:t>dễ</a:t>
            </a:r>
            <a:r>
              <a:rPr lang="en-US" sz="2000" dirty="0"/>
              <a:t> </a:t>
            </a:r>
            <a:r>
              <a:rPr lang="en-US" sz="2000" dirty="0" err="1"/>
              <a:t>gây</a:t>
            </a:r>
            <a:r>
              <a:rPr lang="en-US" sz="2000" dirty="0"/>
              <a:t> </a:t>
            </a:r>
            <a:r>
              <a:rPr lang="en-US" sz="2000" dirty="0" err="1"/>
              <a:t>tác</a:t>
            </a:r>
            <a:r>
              <a:rPr lang="en-US" sz="2000" dirty="0"/>
              <a:t> </a:t>
            </a:r>
            <a:r>
              <a:rPr lang="en-US" sz="2000" dirty="0" err="1"/>
              <a:t>dụng</a:t>
            </a:r>
            <a:r>
              <a:rPr lang="en-US" sz="2000" dirty="0"/>
              <a:t> </a:t>
            </a:r>
            <a:r>
              <a:rPr lang="en-US" sz="2000" dirty="0" err="1"/>
              <a:t>ngược</a:t>
            </a:r>
            <a:r>
              <a:rPr lang="en-US" sz="2000" dirty="0"/>
              <a:t> </a:t>
            </a:r>
            <a:r>
              <a:rPr lang="en-US" sz="2000" dirty="0" err="1"/>
              <a:t>khiến</a:t>
            </a:r>
            <a:r>
              <a:rPr lang="en-US" sz="2000" dirty="0"/>
              <a:t> </a:t>
            </a:r>
            <a:r>
              <a:rPr lang="en-US" sz="2000" dirty="0" err="1"/>
              <a:t>bé</a:t>
            </a:r>
            <a:r>
              <a:rPr lang="en-US" sz="2000" dirty="0"/>
              <a:t> </a:t>
            </a:r>
            <a:r>
              <a:rPr lang="en-US" sz="2000" dirty="0" err="1"/>
              <a:t>bị</a:t>
            </a:r>
            <a:r>
              <a:rPr lang="en-US" sz="2000" dirty="0"/>
              <a:t> </a:t>
            </a:r>
            <a:r>
              <a:rPr lang="en-US" sz="2000" dirty="0" err="1"/>
              <a:t>dị</a:t>
            </a:r>
            <a:r>
              <a:rPr lang="en-US" sz="2000" dirty="0"/>
              <a:t> </a:t>
            </a:r>
            <a:r>
              <a:rPr lang="en-US" sz="2000" dirty="0" err="1"/>
              <a:t>ứng</a:t>
            </a:r>
            <a:r>
              <a:rPr lang="en-US" sz="2000" dirty="0"/>
              <a:t> </a:t>
            </a:r>
            <a:r>
              <a:rPr lang="en-US" sz="2000" dirty="0" err="1"/>
              <a:t>hoặc</a:t>
            </a:r>
            <a:r>
              <a:rPr lang="en-US" sz="2000" dirty="0"/>
              <a:t> </a:t>
            </a:r>
            <a:r>
              <a:rPr lang="en-US" sz="2000" dirty="0" err="1"/>
              <a:t>làm</a:t>
            </a:r>
            <a:r>
              <a:rPr lang="en-US" sz="2000" dirty="0"/>
              <a:t> </a:t>
            </a:r>
            <a:r>
              <a:rPr lang="en-US" sz="2000" dirty="0" err="1"/>
              <a:t>bệnh</a:t>
            </a:r>
            <a:r>
              <a:rPr lang="en-US" sz="2000" dirty="0"/>
              <a:t> </a:t>
            </a:r>
            <a:r>
              <a:rPr lang="en-US" sz="2000" dirty="0" err="1"/>
              <a:t>tình</a:t>
            </a:r>
            <a:r>
              <a:rPr lang="en-US" sz="2000" dirty="0"/>
              <a:t> </a:t>
            </a:r>
            <a:r>
              <a:rPr lang="en-US" sz="2000" dirty="0" err="1"/>
              <a:t>nghiêm</a:t>
            </a:r>
            <a:r>
              <a:rPr lang="en-US" sz="2000" dirty="0"/>
              <a:t> </a:t>
            </a:r>
            <a:r>
              <a:rPr lang="en-US" sz="2000" dirty="0" err="1"/>
              <a:t>trọng</a:t>
            </a:r>
            <a:r>
              <a:rPr lang="en-US" sz="2000" dirty="0"/>
              <a:t> </a:t>
            </a:r>
            <a:r>
              <a:rPr lang="en-US" sz="2000" dirty="0" err="1"/>
              <a:t>hơn</a:t>
            </a:r>
            <a:r>
              <a:rPr lang="en-US" sz="2000" dirty="0"/>
              <a:t>.</a:t>
            </a:r>
            <a:br>
              <a:rPr lang="en-US" sz="2000" dirty="0"/>
            </a:br>
            <a:r>
              <a:rPr lang="en-US" sz="1500" dirty="0"/>
              <a:t> </a:t>
            </a:r>
            <a:br>
              <a:rPr lang="en-US" sz="1500" dirty="0"/>
            </a:br>
            <a:endParaRPr lang="en-US" sz="1500" dirty="0"/>
          </a:p>
        </p:txBody>
      </p:sp>
    </p:spTree>
    <p:extLst>
      <p:ext uri="{BB962C8B-B14F-4D97-AF65-F5344CB8AC3E}">
        <p14:creationId xmlns:p14="http://schemas.microsoft.com/office/powerpoint/2010/main" val="235397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645024"/>
            <a:ext cx="7372350" cy="1082674"/>
          </a:xfrm>
        </p:spPr>
        <p:txBody>
          <a:bodyPr>
            <a:normAutofit fontScale="90000"/>
          </a:bodyPr>
          <a:lstStyle/>
          <a:p>
            <a:r>
              <a:rPr lang="en-US" sz="2400" dirty="0" smtClean="0">
                <a:hlinkClick r:id="rId2"/>
              </a:rPr>
              <a:t>4. </a:t>
            </a:r>
            <a:r>
              <a:rPr lang="en-US" sz="2400" dirty="0" err="1">
                <a:hlinkClick r:id="rId2"/>
              </a:rPr>
              <a:t>Bệnh</a:t>
            </a:r>
            <a:r>
              <a:rPr lang="en-US" sz="2400" dirty="0">
                <a:hlinkClick r:id="rId2"/>
              </a:rPr>
              <a:t> </a:t>
            </a:r>
            <a:r>
              <a:rPr lang="en-US" sz="2400" dirty="0" err="1">
                <a:hlinkClick r:id="rId2"/>
              </a:rPr>
              <a:t>cảm</a:t>
            </a:r>
            <a:r>
              <a:rPr lang="en-US" sz="2400" dirty="0">
                <a:hlinkClick r:id="rId2"/>
              </a:rPr>
              <a:t> </a:t>
            </a:r>
            <a:r>
              <a:rPr lang="en-US" sz="2400" dirty="0" err="1" smtClean="0">
                <a:hlinkClick r:id="rId2"/>
              </a:rPr>
              <a:t>cúm</a:t>
            </a:r>
            <a:r>
              <a:rPr lang="en-US" sz="2400" dirty="0" smtClean="0"/>
              <a:t> – </a:t>
            </a:r>
            <a:r>
              <a:rPr lang="en-US" sz="2400" dirty="0" err="1" smtClean="0">
                <a:solidFill>
                  <a:schemeClr val="accent3">
                    <a:lumMod val="75000"/>
                  </a:schemeClr>
                </a:solidFill>
              </a:rPr>
              <a:t>nhiễm</a:t>
            </a:r>
            <a:r>
              <a:rPr lang="en-US" sz="2400" dirty="0" smtClean="0">
                <a:solidFill>
                  <a:schemeClr val="accent3">
                    <a:lumMod val="75000"/>
                  </a:schemeClr>
                </a:solidFill>
              </a:rPr>
              <a:t> </a:t>
            </a:r>
            <a:r>
              <a:rPr lang="en-US" sz="2400" dirty="0" err="1" smtClean="0">
                <a:solidFill>
                  <a:schemeClr val="accent3">
                    <a:lumMod val="75000"/>
                  </a:schemeClr>
                </a:solidFill>
              </a:rPr>
              <a:t>trùng</a:t>
            </a:r>
            <a:r>
              <a:rPr lang="en-US" sz="2400" dirty="0" smtClean="0">
                <a:solidFill>
                  <a:schemeClr val="accent3">
                    <a:lumMod val="75000"/>
                  </a:schemeClr>
                </a:solidFill>
              </a:rPr>
              <a:t> </a:t>
            </a:r>
            <a:r>
              <a:rPr lang="en-US" sz="2400" dirty="0" err="1" smtClean="0">
                <a:solidFill>
                  <a:schemeClr val="accent3">
                    <a:lumMod val="75000"/>
                  </a:schemeClr>
                </a:solidFill>
              </a:rPr>
              <a:t>hô</a:t>
            </a:r>
            <a:r>
              <a:rPr lang="en-US" sz="2400" dirty="0" smtClean="0">
                <a:solidFill>
                  <a:schemeClr val="accent3">
                    <a:lumMod val="75000"/>
                  </a:schemeClr>
                </a:solidFill>
              </a:rPr>
              <a:t> </a:t>
            </a:r>
            <a:r>
              <a:rPr lang="en-US" sz="2400" dirty="0" err="1" smtClean="0">
                <a:solidFill>
                  <a:schemeClr val="accent3">
                    <a:lumMod val="75000"/>
                  </a:schemeClr>
                </a:solidFill>
              </a:rPr>
              <a:t>hấp</a:t>
            </a:r>
            <a:r>
              <a:rPr lang="en-US" sz="2400" dirty="0"/>
              <a:t/>
            </a:r>
            <a:br>
              <a:rPr lang="en-US" sz="2400" dirty="0"/>
            </a:br>
            <a:r>
              <a:rPr lang="en-US" dirty="0"/>
              <a:t> </a:t>
            </a:r>
            <a:br>
              <a:rPr lang="en-US" dirty="0"/>
            </a:br>
            <a:r>
              <a:rPr lang="en-US" sz="2200" dirty="0" err="1"/>
              <a:t>Đây</a:t>
            </a:r>
            <a:r>
              <a:rPr lang="en-US" sz="2200" dirty="0"/>
              <a:t> </a:t>
            </a:r>
            <a:r>
              <a:rPr lang="en-US" sz="2200" dirty="0" err="1"/>
              <a:t>không</a:t>
            </a:r>
            <a:r>
              <a:rPr lang="en-US" sz="2200" dirty="0"/>
              <a:t> </a:t>
            </a:r>
            <a:r>
              <a:rPr lang="en-US" sz="2200" dirty="0" err="1"/>
              <a:t>chỉ</a:t>
            </a:r>
            <a:r>
              <a:rPr lang="en-US" sz="2200" dirty="0"/>
              <a:t> </a:t>
            </a:r>
            <a:r>
              <a:rPr lang="en-US" sz="2200" dirty="0" err="1"/>
              <a:t>là</a:t>
            </a:r>
            <a:r>
              <a:rPr lang="en-US" sz="2200" dirty="0"/>
              <a:t> </a:t>
            </a:r>
            <a:r>
              <a:rPr lang="en-US" sz="2200" dirty="0" err="1"/>
              <a:t>bệnh</a:t>
            </a:r>
            <a:r>
              <a:rPr lang="en-US" sz="2200" dirty="0"/>
              <a:t> </a:t>
            </a:r>
            <a:r>
              <a:rPr lang="en-US" sz="2200" dirty="0" err="1"/>
              <a:t>của</a:t>
            </a:r>
            <a:r>
              <a:rPr lang="en-US" sz="2200" dirty="0"/>
              <a:t> </a:t>
            </a:r>
            <a:r>
              <a:rPr lang="en-US" sz="2200" dirty="0" err="1"/>
              <a:t>trẻ</a:t>
            </a:r>
            <a:r>
              <a:rPr lang="en-US" sz="2200" dirty="0"/>
              <a:t> </a:t>
            </a:r>
            <a:r>
              <a:rPr lang="en-US" sz="2200" dirty="0" err="1"/>
              <a:t>nhỏ</a:t>
            </a:r>
            <a:r>
              <a:rPr lang="en-US" sz="2200" dirty="0"/>
              <a:t> </a:t>
            </a:r>
            <a:r>
              <a:rPr lang="en-US" sz="2200" dirty="0" err="1"/>
              <a:t>mà</a:t>
            </a:r>
            <a:r>
              <a:rPr lang="en-US" sz="2200" dirty="0"/>
              <a:t> </a:t>
            </a:r>
            <a:r>
              <a:rPr lang="en-US" sz="2200" dirty="0" err="1"/>
              <a:t>cả</a:t>
            </a:r>
            <a:r>
              <a:rPr lang="en-US" sz="2200" dirty="0"/>
              <a:t> </a:t>
            </a:r>
            <a:r>
              <a:rPr lang="en-US" sz="2200" dirty="0" err="1"/>
              <a:t>người</a:t>
            </a:r>
            <a:r>
              <a:rPr lang="en-US" sz="2200" dirty="0"/>
              <a:t> </a:t>
            </a:r>
            <a:r>
              <a:rPr lang="en-US" sz="2200" dirty="0" err="1"/>
              <a:t>lớn</a:t>
            </a:r>
            <a:r>
              <a:rPr lang="en-US" sz="2200" dirty="0"/>
              <a:t> </a:t>
            </a:r>
            <a:r>
              <a:rPr lang="en-US" sz="2200" dirty="0" err="1"/>
              <a:t>cũng</a:t>
            </a:r>
            <a:r>
              <a:rPr lang="en-US" sz="2200" dirty="0"/>
              <a:t> </a:t>
            </a:r>
            <a:r>
              <a:rPr lang="en-US" sz="2200" dirty="0" err="1"/>
              <a:t>dễ</a:t>
            </a:r>
            <a:r>
              <a:rPr lang="en-US" sz="2200" dirty="0"/>
              <a:t> </a:t>
            </a:r>
            <a:r>
              <a:rPr lang="en-US" sz="2200" dirty="0" err="1"/>
              <a:t>mắc</a:t>
            </a:r>
            <a:r>
              <a:rPr lang="en-US" sz="2200" dirty="0"/>
              <a:t> </a:t>
            </a:r>
            <a:r>
              <a:rPr lang="en-US" sz="2200" dirty="0" err="1"/>
              <a:t>phải</a:t>
            </a:r>
            <a:r>
              <a:rPr lang="en-US" sz="2200" dirty="0"/>
              <a:t> </a:t>
            </a:r>
            <a:r>
              <a:rPr lang="en-US" sz="2200" dirty="0" err="1"/>
              <a:t>khi</a:t>
            </a:r>
            <a:r>
              <a:rPr lang="en-US" sz="2200" dirty="0"/>
              <a:t> </a:t>
            </a:r>
            <a:r>
              <a:rPr lang="en-US" sz="2200" dirty="0" err="1"/>
              <a:t>giao</a:t>
            </a:r>
            <a:r>
              <a:rPr lang="en-US" sz="2200" dirty="0"/>
              <a:t> </a:t>
            </a:r>
            <a:r>
              <a:rPr lang="en-US" sz="2200" dirty="0" err="1"/>
              <a:t>mùa</a:t>
            </a:r>
            <a:r>
              <a:rPr lang="en-US" sz="2200" dirty="0"/>
              <a:t>. </a:t>
            </a:r>
            <a:r>
              <a:rPr lang="en-US" sz="2200" dirty="0" err="1"/>
              <a:t>Cũng</a:t>
            </a:r>
            <a:r>
              <a:rPr lang="en-US" sz="2200" dirty="0"/>
              <a:t> </a:t>
            </a:r>
            <a:r>
              <a:rPr lang="en-US" sz="2200" dirty="0" err="1"/>
              <a:t>như</a:t>
            </a:r>
            <a:r>
              <a:rPr lang="en-US" sz="2200" dirty="0"/>
              <a:t> </a:t>
            </a:r>
            <a:r>
              <a:rPr lang="en-US" sz="2200" dirty="0" err="1"/>
              <a:t>người</a:t>
            </a:r>
            <a:r>
              <a:rPr lang="en-US" sz="2200" dirty="0"/>
              <a:t> </a:t>
            </a:r>
            <a:r>
              <a:rPr lang="en-US" sz="2200" dirty="0" err="1"/>
              <a:t>lớn</a:t>
            </a:r>
            <a:r>
              <a:rPr lang="en-US" sz="2200" dirty="0"/>
              <a:t>, </a:t>
            </a:r>
            <a:r>
              <a:rPr lang="en-US" sz="2200" dirty="0" err="1"/>
              <a:t>triệu</a:t>
            </a:r>
            <a:r>
              <a:rPr lang="en-US" sz="2200" dirty="0"/>
              <a:t> </a:t>
            </a:r>
            <a:r>
              <a:rPr lang="en-US" sz="2200" dirty="0" err="1"/>
              <a:t>chứng</a:t>
            </a:r>
            <a:r>
              <a:rPr lang="en-US" sz="2200" dirty="0"/>
              <a:t> </a:t>
            </a:r>
            <a:r>
              <a:rPr lang="en-US" sz="2200" dirty="0" err="1"/>
              <a:t>cảm</a:t>
            </a:r>
            <a:r>
              <a:rPr lang="en-US" sz="2200" dirty="0"/>
              <a:t> </a:t>
            </a:r>
            <a:r>
              <a:rPr lang="en-US" sz="2200" dirty="0" err="1"/>
              <a:t>cúm</a:t>
            </a:r>
            <a:r>
              <a:rPr lang="en-US" sz="2200" dirty="0"/>
              <a:t> ở </a:t>
            </a:r>
            <a:r>
              <a:rPr lang="en-US" sz="2200" dirty="0" err="1"/>
              <a:t>bé</a:t>
            </a:r>
            <a:r>
              <a:rPr lang="en-US" sz="2200" dirty="0"/>
              <a:t> </a:t>
            </a:r>
            <a:r>
              <a:rPr lang="en-US" sz="2200" dirty="0" err="1"/>
              <a:t>thường</a:t>
            </a:r>
            <a:r>
              <a:rPr lang="en-US" sz="2200" dirty="0"/>
              <a:t> </a:t>
            </a:r>
            <a:r>
              <a:rPr lang="en-US" sz="2200" dirty="0" err="1"/>
              <a:t>là</a:t>
            </a:r>
            <a:r>
              <a:rPr lang="en-US" sz="2200" dirty="0"/>
              <a:t>: </a:t>
            </a:r>
            <a:r>
              <a:rPr lang="en-US" sz="2200" dirty="0" err="1"/>
              <a:t>Nghẹt</a:t>
            </a:r>
            <a:r>
              <a:rPr lang="en-US" sz="2200" dirty="0"/>
              <a:t> </a:t>
            </a:r>
            <a:r>
              <a:rPr lang="en-US" sz="2200" dirty="0" err="1"/>
              <a:t>mũi</a:t>
            </a:r>
            <a:r>
              <a:rPr lang="en-US" sz="2200" dirty="0"/>
              <a:t>, </a:t>
            </a:r>
            <a:r>
              <a:rPr lang="en-US" sz="2200" dirty="0" err="1"/>
              <a:t>sốt</a:t>
            </a:r>
            <a:r>
              <a:rPr lang="en-US" sz="2200" dirty="0"/>
              <a:t>, </a:t>
            </a:r>
            <a:r>
              <a:rPr lang="en-US" sz="2200" dirty="0" err="1"/>
              <a:t>đau</a:t>
            </a:r>
            <a:r>
              <a:rPr lang="en-US" sz="2200" dirty="0"/>
              <a:t> </a:t>
            </a:r>
            <a:r>
              <a:rPr lang="en-US" sz="2200" dirty="0" err="1"/>
              <a:t>họng</a:t>
            </a:r>
            <a:r>
              <a:rPr lang="en-US" sz="2200" dirty="0"/>
              <a:t>, ho, </a:t>
            </a:r>
            <a:r>
              <a:rPr lang="en-US" sz="2200" dirty="0" err="1"/>
              <a:t>hắt</a:t>
            </a:r>
            <a:r>
              <a:rPr lang="en-US" sz="2200" dirty="0"/>
              <a:t> </a:t>
            </a:r>
            <a:r>
              <a:rPr lang="en-US" sz="2200" dirty="0" err="1"/>
              <a:t>xì</a:t>
            </a:r>
            <a:r>
              <a:rPr lang="en-US" sz="2200" dirty="0"/>
              <a:t>, </a:t>
            </a:r>
            <a:r>
              <a:rPr lang="en-US" sz="2200" dirty="0" err="1"/>
              <a:t>nhức</a:t>
            </a:r>
            <a:r>
              <a:rPr lang="en-US" sz="2200" dirty="0"/>
              <a:t> </a:t>
            </a:r>
            <a:r>
              <a:rPr lang="en-US" sz="2200" dirty="0" err="1"/>
              <a:t>mỏi</a:t>
            </a:r>
            <a:r>
              <a:rPr lang="en-US" sz="2200" dirty="0"/>
              <a:t> </a:t>
            </a:r>
            <a:r>
              <a:rPr lang="en-US" sz="2200" dirty="0" err="1"/>
              <a:t>toàn</a:t>
            </a:r>
            <a:r>
              <a:rPr lang="en-US" sz="2200" dirty="0"/>
              <a:t> </a:t>
            </a:r>
            <a:r>
              <a:rPr lang="en-US" sz="2200" dirty="0" err="1"/>
              <a:t>thân</a:t>
            </a:r>
            <a:r>
              <a:rPr lang="en-US" sz="2200" dirty="0"/>
              <a:t>... </a:t>
            </a:r>
            <a:r>
              <a:rPr lang="en-US" sz="2200" dirty="0" err="1"/>
              <a:t>Trong</a:t>
            </a:r>
            <a:r>
              <a:rPr lang="en-US" sz="2200" dirty="0"/>
              <a:t> </a:t>
            </a:r>
            <a:r>
              <a:rPr lang="en-US" sz="2200" dirty="0" err="1"/>
              <a:t>đó</a:t>
            </a:r>
            <a:r>
              <a:rPr lang="en-US" sz="2200" dirty="0"/>
              <a:t>, </a:t>
            </a:r>
            <a:r>
              <a:rPr lang="en-US" sz="2200" dirty="0" err="1"/>
              <a:t>triệu</a:t>
            </a:r>
            <a:r>
              <a:rPr lang="en-US" sz="2200" dirty="0"/>
              <a:t> </a:t>
            </a:r>
            <a:r>
              <a:rPr lang="en-US" sz="2200" dirty="0" err="1"/>
              <a:t>chứng</a:t>
            </a:r>
            <a:r>
              <a:rPr lang="en-US" sz="2200" dirty="0"/>
              <a:t> </a:t>
            </a:r>
            <a:r>
              <a:rPr lang="en-US" sz="2200" dirty="0" err="1"/>
              <a:t>nghẹt</a:t>
            </a:r>
            <a:r>
              <a:rPr lang="en-US" sz="2200" dirty="0"/>
              <a:t> </a:t>
            </a:r>
            <a:r>
              <a:rPr lang="en-US" sz="2200" dirty="0" err="1"/>
              <a:t>mũi</a:t>
            </a:r>
            <a:r>
              <a:rPr lang="en-US" sz="2200" dirty="0"/>
              <a:t> </a:t>
            </a:r>
            <a:r>
              <a:rPr lang="en-US" sz="2200" dirty="0" err="1"/>
              <a:t>và</a:t>
            </a:r>
            <a:r>
              <a:rPr lang="en-US" sz="2200" dirty="0"/>
              <a:t> </a:t>
            </a:r>
            <a:r>
              <a:rPr lang="en-US" sz="2200" dirty="0" err="1"/>
              <a:t>chảy</a:t>
            </a:r>
            <a:r>
              <a:rPr lang="en-US" sz="2200" dirty="0"/>
              <a:t> </a:t>
            </a:r>
            <a:r>
              <a:rPr lang="en-US" sz="2200" dirty="0" err="1"/>
              <a:t>nước</a:t>
            </a:r>
            <a:r>
              <a:rPr lang="en-US" sz="2200" dirty="0"/>
              <a:t> </a:t>
            </a:r>
            <a:r>
              <a:rPr lang="en-US" sz="2200" dirty="0" err="1"/>
              <a:t>mũi</a:t>
            </a:r>
            <a:r>
              <a:rPr lang="en-US" sz="2200" dirty="0"/>
              <a:t> </a:t>
            </a:r>
            <a:r>
              <a:rPr lang="en-US" sz="2200" dirty="0" err="1"/>
              <a:t>có</a:t>
            </a:r>
            <a:r>
              <a:rPr lang="en-US" sz="2200" dirty="0"/>
              <a:t> </a:t>
            </a:r>
            <a:r>
              <a:rPr lang="en-US" sz="2200" dirty="0" err="1"/>
              <a:t>thể</a:t>
            </a:r>
            <a:r>
              <a:rPr lang="en-US" sz="2200" dirty="0"/>
              <a:t> </a:t>
            </a:r>
            <a:r>
              <a:rPr lang="en-US" sz="2200" dirty="0" err="1"/>
              <a:t>kéo</a:t>
            </a:r>
            <a:r>
              <a:rPr lang="en-US" sz="2200" dirty="0"/>
              <a:t> </a:t>
            </a:r>
            <a:r>
              <a:rPr lang="en-US" sz="2200" dirty="0" err="1"/>
              <a:t>dài</a:t>
            </a:r>
            <a:r>
              <a:rPr lang="en-US" sz="2200" dirty="0"/>
              <a:t>, </a:t>
            </a:r>
            <a:r>
              <a:rPr lang="en-US" sz="2200" dirty="0" err="1"/>
              <a:t>gây</a:t>
            </a:r>
            <a:r>
              <a:rPr lang="en-US" sz="2200" dirty="0"/>
              <a:t> </a:t>
            </a:r>
            <a:r>
              <a:rPr lang="en-US" sz="2200" dirty="0" err="1"/>
              <a:t>khó</a:t>
            </a:r>
            <a:r>
              <a:rPr lang="en-US" sz="2200" dirty="0"/>
              <a:t> </a:t>
            </a:r>
            <a:r>
              <a:rPr lang="en-US" sz="2200" dirty="0" err="1"/>
              <a:t>chịu</a:t>
            </a:r>
            <a:r>
              <a:rPr lang="en-US" sz="2200" dirty="0"/>
              <a:t> </a:t>
            </a:r>
            <a:r>
              <a:rPr lang="en-US" sz="2200" dirty="0" err="1"/>
              <a:t>cho</a:t>
            </a:r>
            <a:r>
              <a:rPr lang="en-US" sz="2200" dirty="0"/>
              <a:t> </a:t>
            </a:r>
            <a:r>
              <a:rPr lang="en-US" sz="2200" dirty="0" err="1" smtClean="0"/>
              <a:t>trẻ</a:t>
            </a:r>
            <a:r>
              <a:rPr lang="en-US" sz="2200" dirty="0" smtClean="0"/>
              <a:t>, </a:t>
            </a:r>
            <a:r>
              <a:rPr lang="en-US" sz="2200" dirty="0" err="1" smtClean="0"/>
              <a:t>khi</a:t>
            </a:r>
            <a:r>
              <a:rPr lang="en-US" sz="2200" dirty="0" smtClean="0"/>
              <a:t> </a:t>
            </a:r>
            <a:r>
              <a:rPr lang="en-US" sz="2200" dirty="0" err="1" smtClean="0"/>
              <a:t>cảm</a:t>
            </a:r>
            <a:r>
              <a:rPr lang="en-US" sz="2200" dirty="0" smtClean="0"/>
              <a:t> </a:t>
            </a:r>
            <a:r>
              <a:rPr lang="en-US" sz="2200" dirty="0" err="1" smtClean="0"/>
              <a:t>cúm</a:t>
            </a:r>
            <a:r>
              <a:rPr lang="en-US" sz="2200" dirty="0" smtClean="0"/>
              <a:t> </a:t>
            </a:r>
            <a:r>
              <a:rPr lang="en-US" sz="2200" dirty="0" err="1" smtClean="0"/>
              <a:t>kéo</a:t>
            </a:r>
            <a:r>
              <a:rPr lang="en-US" sz="2200" dirty="0" smtClean="0"/>
              <a:t> </a:t>
            </a:r>
            <a:r>
              <a:rPr lang="en-US" sz="2200" dirty="0" err="1" smtClean="0"/>
              <a:t>dài</a:t>
            </a:r>
            <a:r>
              <a:rPr lang="en-US" sz="2200" dirty="0" smtClean="0"/>
              <a:t> </a:t>
            </a:r>
            <a:r>
              <a:rPr lang="en-US" sz="2200" dirty="0" err="1"/>
              <a:t>dễ</a:t>
            </a:r>
            <a:r>
              <a:rPr lang="en-US" sz="2200" dirty="0"/>
              <a:t> </a:t>
            </a:r>
            <a:r>
              <a:rPr lang="en-US" sz="2200" dirty="0" err="1"/>
              <a:t>dàng</a:t>
            </a:r>
            <a:r>
              <a:rPr lang="en-US" sz="2200" dirty="0"/>
              <a:t> </a:t>
            </a:r>
            <a:r>
              <a:rPr lang="en-US" sz="2200" dirty="0" err="1"/>
              <a:t>phá</a:t>
            </a:r>
            <a:r>
              <a:rPr lang="en-US" sz="2200" dirty="0"/>
              <a:t> </a:t>
            </a:r>
            <a:r>
              <a:rPr lang="en-US" sz="2200" dirty="0" err="1"/>
              <a:t>vỡ</a:t>
            </a:r>
            <a:r>
              <a:rPr lang="en-US" sz="2200" dirty="0"/>
              <a:t> </a:t>
            </a:r>
            <a:r>
              <a:rPr lang="en-US" sz="2200" dirty="0" err="1"/>
              <a:t>hệ</a:t>
            </a:r>
            <a:r>
              <a:rPr lang="en-US" sz="2200" dirty="0"/>
              <a:t> </a:t>
            </a:r>
            <a:r>
              <a:rPr lang="en-US" sz="2200" dirty="0" err="1"/>
              <a:t>thống</a:t>
            </a:r>
            <a:r>
              <a:rPr lang="en-US" sz="2200" dirty="0"/>
              <a:t> </a:t>
            </a:r>
            <a:r>
              <a:rPr lang="en-US" sz="2200" dirty="0" err="1"/>
              <a:t>đề</a:t>
            </a:r>
            <a:r>
              <a:rPr lang="en-US" sz="2200" dirty="0"/>
              <a:t> </a:t>
            </a:r>
            <a:r>
              <a:rPr lang="en-US" sz="2200" dirty="0" err="1"/>
              <a:t>kháng</a:t>
            </a:r>
            <a:r>
              <a:rPr lang="en-US" sz="2200" dirty="0"/>
              <a:t> </a:t>
            </a:r>
            <a:r>
              <a:rPr lang="en-US" sz="2200" dirty="0" err="1"/>
              <a:t>còn</a:t>
            </a:r>
            <a:r>
              <a:rPr lang="en-US" sz="2200" dirty="0"/>
              <a:t> non </a:t>
            </a:r>
            <a:r>
              <a:rPr lang="en-US" sz="2200" dirty="0" err="1"/>
              <a:t>kém</a:t>
            </a:r>
            <a:r>
              <a:rPr lang="en-US" sz="2200" dirty="0"/>
              <a:t> </a:t>
            </a:r>
            <a:r>
              <a:rPr lang="en-US" sz="2200" dirty="0" err="1"/>
              <a:t>của</a:t>
            </a:r>
            <a:r>
              <a:rPr lang="en-US" sz="2200" dirty="0"/>
              <a:t> </a:t>
            </a:r>
            <a:r>
              <a:rPr lang="en-US" sz="2200" dirty="0" err="1"/>
              <a:t>trẻ</a:t>
            </a:r>
            <a:r>
              <a:rPr lang="en-US" sz="2200" dirty="0"/>
              <a:t>, </a:t>
            </a:r>
            <a:r>
              <a:rPr lang="en-US" sz="2200" dirty="0" err="1"/>
              <a:t>nhất</a:t>
            </a:r>
            <a:r>
              <a:rPr lang="en-US" sz="2200" dirty="0"/>
              <a:t> </a:t>
            </a:r>
            <a:r>
              <a:rPr lang="en-US" sz="2200" dirty="0" err="1"/>
              <a:t>là</a:t>
            </a:r>
            <a:r>
              <a:rPr lang="en-US" sz="2200" dirty="0"/>
              <a:t> </a:t>
            </a:r>
            <a:r>
              <a:rPr lang="en-US" sz="2200" dirty="0" err="1"/>
              <a:t>hệ</a:t>
            </a:r>
            <a:r>
              <a:rPr lang="en-US" sz="2200" dirty="0"/>
              <a:t> </a:t>
            </a:r>
            <a:r>
              <a:rPr lang="en-US" sz="2200" dirty="0" err="1"/>
              <a:t>hô</a:t>
            </a:r>
            <a:r>
              <a:rPr lang="en-US" sz="2200" dirty="0"/>
              <a:t> </a:t>
            </a:r>
            <a:r>
              <a:rPr lang="en-US" sz="2200" dirty="0" err="1"/>
              <a:t>hấp</a:t>
            </a:r>
            <a:r>
              <a:rPr lang="en-US" sz="2200" dirty="0"/>
              <a:t> </a:t>
            </a:r>
            <a:r>
              <a:rPr lang="en-US" sz="2200" dirty="0" err="1"/>
              <a:t>từ</a:t>
            </a:r>
            <a:r>
              <a:rPr lang="en-US" sz="2200" dirty="0"/>
              <a:t> </a:t>
            </a:r>
            <a:r>
              <a:rPr lang="en-US" sz="2200" dirty="0" err="1"/>
              <a:t>đó</a:t>
            </a:r>
            <a:r>
              <a:rPr lang="en-US" sz="2200" dirty="0"/>
              <a:t> </a:t>
            </a:r>
            <a:r>
              <a:rPr lang="en-US" sz="2200" dirty="0" err="1"/>
              <a:t>gây</a:t>
            </a:r>
            <a:r>
              <a:rPr lang="en-US" sz="2200" dirty="0"/>
              <a:t> </a:t>
            </a:r>
            <a:r>
              <a:rPr lang="en-US" sz="2200" dirty="0" err="1"/>
              <a:t>viêm</a:t>
            </a:r>
            <a:r>
              <a:rPr lang="en-US" sz="2200" dirty="0"/>
              <a:t> (</a:t>
            </a:r>
            <a:r>
              <a:rPr lang="en-US" sz="2200" dirty="0" err="1"/>
              <a:t>viêm</a:t>
            </a:r>
            <a:r>
              <a:rPr lang="en-US" sz="2200" dirty="0"/>
              <a:t> </a:t>
            </a:r>
            <a:r>
              <a:rPr lang="en-US" sz="2200" dirty="0" err="1"/>
              <a:t>phế</a:t>
            </a:r>
            <a:r>
              <a:rPr lang="en-US" sz="2200" dirty="0"/>
              <a:t> </a:t>
            </a:r>
            <a:r>
              <a:rPr lang="en-US" sz="2200" dirty="0" err="1"/>
              <a:t>quản</a:t>
            </a:r>
            <a:r>
              <a:rPr lang="en-US" sz="2200" dirty="0"/>
              <a:t>, </a:t>
            </a:r>
            <a:r>
              <a:rPr lang="en-US" sz="2200" dirty="0" err="1"/>
              <a:t>viêm</a:t>
            </a:r>
            <a:r>
              <a:rPr lang="en-US" sz="2200" dirty="0"/>
              <a:t> </a:t>
            </a:r>
            <a:r>
              <a:rPr lang="en-US" sz="2200" dirty="0" err="1"/>
              <a:t>đường</a:t>
            </a:r>
            <a:r>
              <a:rPr lang="en-US" sz="2200" dirty="0"/>
              <a:t> </a:t>
            </a:r>
            <a:r>
              <a:rPr lang="en-US" sz="2200" dirty="0" err="1"/>
              <a:t>hô</a:t>
            </a:r>
            <a:r>
              <a:rPr lang="en-US" sz="2200" dirty="0"/>
              <a:t> </a:t>
            </a:r>
            <a:r>
              <a:rPr lang="en-US" sz="2200" dirty="0" err="1"/>
              <a:t>hấp</a:t>
            </a:r>
            <a:r>
              <a:rPr lang="en-US" sz="2200" dirty="0"/>
              <a:t> </a:t>
            </a:r>
            <a:r>
              <a:rPr lang="en-US" sz="2200" dirty="0" err="1"/>
              <a:t>hoặc</a:t>
            </a:r>
            <a:r>
              <a:rPr lang="en-US" sz="2200" dirty="0"/>
              <a:t> </a:t>
            </a:r>
            <a:r>
              <a:rPr lang="en-US" sz="2200" dirty="0" err="1"/>
              <a:t>nặng</a:t>
            </a:r>
            <a:r>
              <a:rPr lang="en-US" sz="2200" dirty="0"/>
              <a:t> </a:t>
            </a:r>
            <a:r>
              <a:rPr lang="en-US" sz="2200" dirty="0" err="1"/>
              <a:t>là</a:t>
            </a:r>
            <a:r>
              <a:rPr lang="en-US" sz="2200" dirty="0"/>
              <a:t> </a:t>
            </a:r>
            <a:r>
              <a:rPr lang="en-US" sz="2200" dirty="0" err="1"/>
              <a:t>viêm</a:t>
            </a:r>
            <a:r>
              <a:rPr lang="en-US" sz="2200" dirty="0"/>
              <a:t> </a:t>
            </a:r>
            <a:r>
              <a:rPr lang="en-US" sz="2200" dirty="0" err="1"/>
              <a:t>phổi</a:t>
            </a:r>
            <a:r>
              <a:rPr lang="en-US" sz="2200" dirty="0"/>
              <a:t>).</a:t>
            </a:r>
            <a:br>
              <a:rPr lang="en-US" sz="2200" dirty="0"/>
            </a:br>
            <a:r>
              <a:rPr lang="en-US" sz="2200" dirty="0"/>
              <a:t/>
            </a:r>
            <a:br>
              <a:rPr lang="en-US" sz="2200" dirty="0"/>
            </a:br>
            <a:r>
              <a:rPr lang="en-US" sz="2200" u="sng" dirty="0" err="1">
                <a:solidFill>
                  <a:srgbClr val="0070C0"/>
                </a:solidFill>
              </a:rPr>
              <a:t>Phòng</a:t>
            </a:r>
            <a:r>
              <a:rPr lang="en-US" sz="2200" u="sng" dirty="0">
                <a:solidFill>
                  <a:srgbClr val="0070C0"/>
                </a:solidFill>
              </a:rPr>
              <a:t> </a:t>
            </a:r>
            <a:r>
              <a:rPr lang="en-US" sz="2200" u="sng" dirty="0" err="1">
                <a:solidFill>
                  <a:srgbClr val="0070C0"/>
                </a:solidFill>
              </a:rPr>
              <a:t>tránh</a:t>
            </a:r>
            <a:r>
              <a:rPr lang="en-US" sz="2200" dirty="0"/>
              <a:t>: </a:t>
            </a:r>
            <a:r>
              <a:rPr lang="en-US" sz="2200" dirty="0" err="1"/>
              <a:t>Luôn</a:t>
            </a:r>
            <a:r>
              <a:rPr lang="en-US" sz="2200" dirty="0"/>
              <a:t> </a:t>
            </a:r>
            <a:r>
              <a:rPr lang="en-US" sz="2200" dirty="0" err="1"/>
              <a:t>giữ</a:t>
            </a:r>
            <a:r>
              <a:rPr lang="en-US" sz="2200" dirty="0"/>
              <a:t> </a:t>
            </a:r>
            <a:r>
              <a:rPr lang="en-US" sz="2200" dirty="0" err="1"/>
              <a:t>ấm</a:t>
            </a:r>
            <a:r>
              <a:rPr lang="en-US" sz="2200" dirty="0"/>
              <a:t> </a:t>
            </a:r>
            <a:r>
              <a:rPr lang="en-US" sz="2200" dirty="0" err="1"/>
              <a:t>cho</a:t>
            </a:r>
            <a:r>
              <a:rPr lang="en-US" sz="2200" dirty="0"/>
              <a:t> </a:t>
            </a:r>
            <a:r>
              <a:rPr lang="en-US" sz="2200" dirty="0" err="1"/>
              <a:t>trẻ</a:t>
            </a:r>
            <a:r>
              <a:rPr lang="en-US" sz="2200" dirty="0"/>
              <a:t> </a:t>
            </a:r>
            <a:r>
              <a:rPr lang="en-US" sz="2200" dirty="0" err="1"/>
              <a:t>khi</a:t>
            </a:r>
            <a:r>
              <a:rPr lang="en-US" sz="2200" dirty="0"/>
              <a:t> </a:t>
            </a:r>
            <a:r>
              <a:rPr lang="en-US" sz="2200" dirty="0" err="1"/>
              <a:t>thời</a:t>
            </a:r>
            <a:r>
              <a:rPr lang="en-US" sz="2200" dirty="0"/>
              <a:t> </a:t>
            </a:r>
            <a:r>
              <a:rPr lang="en-US" sz="2200" dirty="0" err="1"/>
              <a:t>tiết</a:t>
            </a:r>
            <a:r>
              <a:rPr lang="en-US" sz="2200" dirty="0"/>
              <a:t> </a:t>
            </a:r>
            <a:r>
              <a:rPr lang="en-US" sz="2200" dirty="0" err="1"/>
              <a:t>thay</a:t>
            </a:r>
            <a:r>
              <a:rPr lang="en-US" sz="2200" dirty="0"/>
              <a:t> </a:t>
            </a:r>
            <a:r>
              <a:rPr lang="en-US" sz="2200" dirty="0" err="1" smtClean="0"/>
              <a:t>đổi</a:t>
            </a:r>
            <a:r>
              <a:rPr lang="en-US" sz="2200" dirty="0" smtClean="0"/>
              <a:t>, </a:t>
            </a:r>
            <a:r>
              <a:rPr lang="en-US" sz="2200" dirty="0" err="1"/>
              <a:t>đặc</a:t>
            </a:r>
            <a:r>
              <a:rPr lang="en-US" sz="2200" dirty="0"/>
              <a:t> </a:t>
            </a:r>
            <a:r>
              <a:rPr lang="en-US" sz="2200" dirty="0" err="1"/>
              <a:t>biệt</a:t>
            </a:r>
            <a:r>
              <a:rPr lang="en-US" sz="2200" dirty="0"/>
              <a:t> </a:t>
            </a:r>
            <a:r>
              <a:rPr lang="en-US" sz="2200" dirty="0" err="1"/>
              <a:t>lưu</a:t>
            </a:r>
            <a:r>
              <a:rPr lang="en-US" sz="2200" dirty="0"/>
              <a:t> ý </a:t>
            </a:r>
            <a:r>
              <a:rPr lang="en-US" sz="2200" dirty="0" err="1"/>
              <a:t>các</a:t>
            </a:r>
            <a:r>
              <a:rPr lang="en-US" sz="2200" dirty="0"/>
              <a:t> </a:t>
            </a:r>
            <a:r>
              <a:rPr lang="en-US" sz="2200" dirty="0" err="1"/>
              <a:t>vị</a:t>
            </a:r>
            <a:r>
              <a:rPr lang="en-US" sz="2200" dirty="0"/>
              <a:t> </a:t>
            </a:r>
            <a:r>
              <a:rPr lang="en-US" sz="2200" dirty="0" err="1"/>
              <a:t>trí</a:t>
            </a:r>
            <a:r>
              <a:rPr lang="en-US" sz="2200" dirty="0"/>
              <a:t> </a:t>
            </a:r>
            <a:r>
              <a:rPr lang="en-US" sz="2200" dirty="0" err="1"/>
              <a:t>dễ</a:t>
            </a:r>
            <a:r>
              <a:rPr lang="en-US" sz="2200" dirty="0"/>
              <a:t> </a:t>
            </a:r>
            <a:r>
              <a:rPr lang="en-US" sz="2200" dirty="0" err="1"/>
              <a:t>nhiễm</a:t>
            </a:r>
            <a:r>
              <a:rPr lang="en-US" sz="2200" dirty="0"/>
              <a:t> </a:t>
            </a:r>
            <a:r>
              <a:rPr lang="en-US" sz="2200" dirty="0" err="1"/>
              <a:t>lạnh</a:t>
            </a:r>
            <a:r>
              <a:rPr lang="en-US" sz="2200" dirty="0"/>
              <a:t> </a:t>
            </a:r>
            <a:r>
              <a:rPr lang="en-US" sz="2200" dirty="0" err="1"/>
              <a:t>như</a:t>
            </a:r>
            <a:r>
              <a:rPr lang="en-US" sz="2200" dirty="0"/>
              <a:t> </a:t>
            </a:r>
            <a:r>
              <a:rPr lang="en-US" sz="2200" dirty="0" err="1"/>
              <a:t>bàn</a:t>
            </a:r>
            <a:r>
              <a:rPr lang="en-US" sz="2200" dirty="0"/>
              <a:t> </a:t>
            </a:r>
            <a:r>
              <a:rPr lang="en-US" sz="2200" dirty="0" err="1"/>
              <a:t>chân</a:t>
            </a:r>
            <a:r>
              <a:rPr lang="en-US" sz="2200" dirty="0"/>
              <a:t>, </a:t>
            </a:r>
            <a:r>
              <a:rPr lang="en-US" sz="2200" dirty="0" err="1"/>
              <a:t>tay</a:t>
            </a:r>
            <a:r>
              <a:rPr lang="en-US" sz="2200" dirty="0"/>
              <a:t>, </a:t>
            </a:r>
            <a:r>
              <a:rPr lang="en-US" sz="2200" dirty="0" err="1"/>
              <a:t>cổ</a:t>
            </a:r>
            <a:r>
              <a:rPr lang="en-US" sz="2200" dirty="0"/>
              <a:t>, </a:t>
            </a:r>
            <a:r>
              <a:rPr lang="en-US" sz="2200" dirty="0" err="1"/>
              <a:t>ngực</a:t>
            </a:r>
            <a:r>
              <a:rPr lang="en-US" sz="2200" dirty="0"/>
              <a:t>, </a:t>
            </a:r>
            <a:r>
              <a:rPr lang="en-US" sz="2200" dirty="0" err="1"/>
              <a:t>đầu</a:t>
            </a:r>
            <a:r>
              <a:rPr lang="en-US" sz="2200" dirty="0"/>
              <a:t>. Cho </a:t>
            </a:r>
            <a:r>
              <a:rPr lang="en-US" sz="2200" dirty="0" err="1"/>
              <a:t>bé</a:t>
            </a:r>
            <a:r>
              <a:rPr lang="en-US" sz="2200" dirty="0"/>
              <a:t> </a:t>
            </a:r>
            <a:r>
              <a:rPr lang="en-US" sz="2200" dirty="0" err="1"/>
              <a:t>uống</a:t>
            </a:r>
            <a:r>
              <a:rPr lang="en-US" sz="2200" dirty="0"/>
              <a:t> </a:t>
            </a:r>
            <a:r>
              <a:rPr lang="en-US" sz="2200" dirty="0" err="1"/>
              <a:t>nước</a:t>
            </a:r>
            <a:r>
              <a:rPr lang="en-US" sz="2200" dirty="0"/>
              <a:t> </a:t>
            </a:r>
            <a:r>
              <a:rPr lang="en-US" sz="2200" dirty="0" err="1"/>
              <a:t>ấm</a:t>
            </a:r>
            <a:r>
              <a:rPr lang="en-US" sz="2200" dirty="0"/>
              <a:t> </a:t>
            </a:r>
            <a:r>
              <a:rPr lang="en-US" sz="2200" dirty="0" err="1"/>
              <a:t>thường</a:t>
            </a:r>
            <a:r>
              <a:rPr lang="en-US" sz="2200" dirty="0"/>
              <a:t> </a:t>
            </a:r>
            <a:r>
              <a:rPr lang="en-US" sz="2200" dirty="0" err="1"/>
              <a:t>xuyên</a:t>
            </a:r>
            <a:r>
              <a:rPr lang="en-US" sz="2200" dirty="0"/>
              <a:t>, </a:t>
            </a:r>
            <a:r>
              <a:rPr lang="en-US" sz="2200" dirty="0" err="1"/>
              <a:t>tránh</a:t>
            </a:r>
            <a:r>
              <a:rPr lang="en-US" sz="2200" dirty="0"/>
              <a:t> </a:t>
            </a:r>
            <a:r>
              <a:rPr lang="en-US" sz="2200" dirty="0" err="1"/>
              <a:t>ăn</a:t>
            </a:r>
            <a:r>
              <a:rPr lang="en-US" sz="2200" dirty="0"/>
              <a:t> </a:t>
            </a:r>
            <a:r>
              <a:rPr lang="en-US" sz="2200" dirty="0" err="1"/>
              <a:t>đồ</a:t>
            </a:r>
            <a:r>
              <a:rPr lang="en-US" sz="2200" dirty="0"/>
              <a:t> </a:t>
            </a:r>
            <a:r>
              <a:rPr lang="en-US" sz="2200" dirty="0" err="1"/>
              <a:t>lạnh</a:t>
            </a:r>
            <a:r>
              <a:rPr lang="en-US" sz="2200" dirty="0"/>
              <a:t>, </a:t>
            </a:r>
            <a:r>
              <a:rPr lang="en-US" sz="2200" dirty="0" err="1"/>
              <a:t>tăng</a:t>
            </a:r>
            <a:r>
              <a:rPr lang="en-US" sz="2200" dirty="0"/>
              <a:t> </a:t>
            </a:r>
            <a:r>
              <a:rPr lang="en-US" sz="2200" dirty="0" err="1"/>
              <a:t>cường</a:t>
            </a:r>
            <a:r>
              <a:rPr lang="en-US" sz="2200" dirty="0"/>
              <a:t> </a:t>
            </a:r>
            <a:r>
              <a:rPr lang="en-US" sz="2200" dirty="0" err="1"/>
              <a:t>bổ</a:t>
            </a:r>
            <a:r>
              <a:rPr lang="en-US" sz="2200" dirty="0"/>
              <a:t> sung </a:t>
            </a:r>
            <a:r>
              <a:rPr lang="en-US" sz="2200" dirty="0" err="1"/>
              <a:t>dinh</a:t>
            </a:r>
            <a:r>
              <a:rPr lang="en-US" sz="2200" dirty="0"/>
              <a:t> </a:t>
            </a:r>
            <a:r>
              <a:rPr lang="en-US" sz="2200" dirty="0" err="1"/>
              <a:t>dưỡng</a:t>
            </a:r>
            <a:r>
              <a:rPr lang="en-US" sz="2200" dirty="0"/>
              <a:t>, vitamin </a:t>
            </a:r>
            <a:r>
              <a:rPr lang="en-US" sz="2200" dirty="0" smtClean="0"/>
              <a:t>C, </a:t>
            </a:r>
            <a:r>
              <a:rPr lang="en-US" sz="2200" dirty="0" err="1" smtClean="0"/>
              <a:t>tránh</a:t>
            </a:r>
            <a:r>
              <a:rPr lang="en-US" sz="2200" dirty="0" smtClean="0"/>
              <a:t> </a:t>
            </a:r>
            <a:r>
              <a:rPr lang="en-US" sz="2200" dirty="0" err="1" smtClean="0"/>
              <a:t>cho</a:t>
            </a:r>
            <a:r>
              <a:rPr lang="en-US" sz="2200" dirty="0" smtClean="0"/>
              <a:t> </a:t>
            </a:r>
            <a:r>
              <a:rPr lang="en-US" sz="2200" dirty="0" err="1" smtClean="0"/>
              <a:t>trẻ</a:t>
            </a:r>
            <a:r>
              <a:rPr lang="en-US" sz="2200" dirty="0" smtClean="0"/>
              <a:t> </a:t>
            </a:r>
            <a:r>
              <a:rPr lang="en-US" sz="2200" dirty="0" err="1" smtClean="0"/>
              <a:t>chỗ</a:t>
            </a:r>
            <a:r>
              <a:rPr lang="en-US" sz="2200" dirty="0" smtClean="0"/>
              <a:t> </a:t>
            </a:r>
            <a:r>
              <a:rPr lang="en-US" sz="2200" dirty="0" err="1" smtClean="0"/>
              <a:t>đông</a:t>
            </a:r>
            <a:r>
              <a:rPr lang="en-US" sz="2200" dirty="0" smtClean="0"/>
              <a:t> </a:t>
            </a:r>
            <a:r>
              <a:rPr lang="en-US" sz="2200" dirty="0" err="1" smtClean="0"/>
              <a:t>người</a:t>
            </a:r>
            <a:r>
              <a:rPr lang="en-US" sz="2200" dirty="0" smtClean="0"/>
              <a:t>...  </a:t>
            </a:r>
            <a:r>
              <a:rPr lang="en-US" sz="2200" dirty="0" err="1"/>
              <a:t>tiêm</a:t>
            </a:r>
            <a:r>
              <a:rPr lang="en-US" sz="2200" dirty="0"/>
              <a:t> </a:t>
            </a:r>
            <a:r>
              <a:rPr lang="en-US" sz="2200" dirty="0" err="1"/>
              <a:t>phòng</a:t>
            </a:r>
            <a:r>
              <a:rPr lang="en-US" sz="2200" dirty="0"/>
              <a:t> </a:t>
            </a:r>
            <a:r>
              <a:rPr lang="en-US" sz="2200" dirty="0" err="1" smtClean="0"/>
              <a:t>cúm</a:t>
            </a:r>
            <a:r>
              <a:rPr lang="en-US" sz="2200" dirty="0" smtClean="0"/>
              <a:t> </a:t>
            </a:r>
            <a:r>
              <a:rPr lang="en-US" sz="2200" dirty="0" err="1" smtClean="0"/>
              <a:t>mỗi</a:t>
            </a:r>
            <a:r>
              <a:rPr lang="en-US" sz="2200" dirty="0" smtClean="0"/>
              <a:t> </a:t>
            </a:r>
            <a:r>
              <a:rPr lang="en-US" sz="2200" dirty="0" err="1"/>
              <a:t>năm</a:t>
            </a:r>
            <a:r>
              <a:rPr lang="en-US" sz="2200" dirty="0"/>
              <a:t> </a:t>
            </a:r>
            <a:r>
              <a:rPr lang="en-US" sz="2200" dirty="0" err="1"/>
              <a:t>để</a:t>
            </a:r>
            <a:r>
              <a:rPr lang="en-US" sz="2200" dirty="0"/>
              <a:t> </a:t>
            </a:r>
            <a:r>
              <a:rPr lang="en-US" sz="2200" dirty="0" err="1"/>
              <a:t>phòng</a:t>
            </a:r>
            <a:r>
              <a:rPr lang="en-US" sz="2200" dirty="0"/>
              <a:t> </a:t>
            </a:r>
            <a:r>
              <a:rPr lang="en-US" sz="2200" dirty="0" err="1"/>
              <a:t>tránh</a:t>
            </a:r>
            <a:r>
              <a:rPr lang="en-US" sz="2200" dirty="0"/>
              <a:t>.</a:t>
            </a:r>
            <a:br>
              <a:rPr lang="en-US" sz="2200" dirty="0"/>
            </a:br>
            <a:endParaRPr lang="en-US" sz="2200" dirty="0"/>
          </a:p>
        </p:txBody>
      </p:sp>
    </p:spTree>
    <p:extLst>
      <p:ext uri="{BB962C8B-B14F-4D97-AF65-F5344CB8AC3E}">
        <p14:creationId xmlns:p14="http://schemas.microsoft.com/office/powerpoint/2010/main" val="207474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469" y="106895"/>
            <a:ext cx="8712968" cy="4708981"/>
          </a:xfrm>
          <a:prstGeom prst="rect">
            <a:avLst/>
          </a:prstGeom>
          <a:noFill/>
        </p:spPr>
        <p:txBody>
          <a:bodyPr wrap="square" rtlCol="0">
            <a:spAutoFit/>
          </a:bodyPr>
          <a:lstStyle/>
          <a:p>
            <a:r>
              <a:rPr lang="en-US" sz="2000" dirty="0" smtClean="0">
                <a:hlinkClick r:id="rId2"/>
              </a:rPr>
              <a:t>5. </a:t>
            </a:r>
            <a:r>
              <a:rPr lang="en-US" sz="2000" dirty="0" err="1">
                <a:hlinkClick r:id="rId2"/>
              </a:rPr>
              <a:t>Bệnh</a:t>
            </a:r>
            <a:r>
              <a:rPr lang="en-US" sz="2000" dirty="0">
                <a:hlinkClick r:id="rId2"/>
              </a:rPr>
              <a:t> </a:t>
            </a:r>
            <a:r>
              <a:rPr lang="en-US" sz="2000" dirty="0" err="1">
                <a:hlinkClick r:id="rId2"/>
              </a:rPr>
              <a:t>tiêu</a:t>
            </a:r>
            <a:r>
              <a:rPr lang="en-US" sz="2000" dirty="0">
                <a:hlinkClick r:id="rId2"/>
              </a:rPr>
              <a:t> </a:t>
            </a:r>
            <a:r>
              <a:rPr lang="en-US" sz="2000" dirty="0" err="1">
                <a:hlinkClick r:id="rId2"/>
              </a:rPr>
              <a:t>chảy</a:t>
            </a:r>
            <a:endParaRPr lang="en-US" sz="2000" dirty="0"/>
          </a:p>
          <a:p>
            <a:r>
              <a:rPr lang="en-US" sz="2000" dirty="0"/>
              <a:t> </a:t>
            </a:r>
          </a:p>
          <a:p>
            <a:r>
              <a:rPr lang="en-US" sz="2000" dirty="0" err="1"/>
              <a:t>Đây</a:t>
            </a:r>
            <a:r>
              <a:rPr lang="en-US" sz="2000" dirty="0"/>
              <a:t> </a:t>
            </a:r>
            <a:r>
              <a:rPr lang="en-US" sz="2000" dirty="0" err="1"/>
              <a:t>cũng</a:t>
            </a:r>
            <a:r>
              <a:rPr lang="en-US" sz="2000" dirty="0"/>
              <a:t> </a:t>
            </a:r>
            <a:r>
              <a:rPr lang="en-US" sz="2000" dirty="0" err="1"/>
              <a:t>là</a:t>
            </a:r>
            <a:r>
              <a:rPr lang="en-US" sz="2000" dirty="0"/>
              <a:t> </a:t>
            </a:r>
            <a:r>
              <a:rPr lang="en-US" sz="2000" dirty="0" err="1"/>
              <a:t>một</a:t>
            </a:r>
            <a:r>
              <a:rPr lang="en-US" sz="2000" dirty="0"/>
              <a:t> </a:t>
            </a:r>
            <a:r>
              <a:rPr lang="en-US" sz="2000" dirty="0" err="1"/>
              <a:t>bệnh</a:t>
            </a:r>
            <a:r>
              <a:rPr lang="en-US" sz="2000" dirty="0"/>
              <a:t> </a:t>
            </a:r>
            <a:r>
              <a:rPr lang="en-US" sz="2000" dirty="0" err="1"/>
              <a:t>bé</a:t>
            </a:r>
            <a:r>
              <a:rPr lang="en-US" sz="2000" dirty="0"/>
              <a:t> hay </a:t>
            </a:r>
            <a:r>
              <a:rPr lang="en-US" sz="2000" dirty="0" err="1"/>
              <a:t>mắc</a:t>
            </a:r>
            <a:r>
              <a:rPr lang="en-US" sz="2000" dirty="0"/>
              <a:t> </a:t>
            </a:r>
            <a:r>
              <a:rPr lang="en-US" sz="2000" dirty="0" err="1"/>
              <a:t>khi</a:t>
            </a:r>
            <a:r>
              <a:rPr lang="en-US" sz="2000" dirty="0"/>
              <a:t> </a:t>
            </a:r>
            <a:r>
              <a:rPr lang="en-US" sz="2000" dirty="0" err="1"/>
              <a:t>thay</a:t>
            </a:r>
            <a:r>
              <a:rPr lang="en-US" sz="2000" dirty="0"/>
              <a:t> </a:t>
            </a:r>
            <a:r>
              <a:rPr lang="en-US" sz="2000" dirty="0" err="1"/>
              <a:t>đổi</a:t>
            </a:r>
            <a:r>
              <a:rPr lang="en-US" sz="2000" dirty="0"/>
              <a:t> </a:t>
            </a:r>
            <a:r>
              <a:rPr lang="en-US" sz="2000" dirty="0" err="1"/>
              <a:t>thời</a:t>
            </a:r>
            <a:r>
              <a:rPr lang="en-US" sz="2000" dirty="0"/>
              <a:t> </a:t>
            </a:r>
            <a:r>
              <a:rPr lang="en-US" sz="2000" dirty="0" err="1"/>
              <a:t>tiết</a:t>
            </a:r>
            <a:r>
              <a:rPr lang="en-US" sz="2000" dirty="0"/>
              <a:t>. </a:t>
            </a:r>
            <a:r>
              <a:rPr lang="en-US" sz="2000" dirty="0" err="1"/>
              <a:t>Biểu</a:t>
            </a:r>
            <a:r>
              <a:rPr lang="en-US" sz="2000" dirty="0"/>
              <a:t> </a:t>
            </a:r>
            <a:r>
              <a:rPr lang="en-US" sz="2000" dirty="0" err="1"/>
              <a:t>hiện</a:t>
            </a:r>
            <a:r>
              <a:rPr lang="en-US" sz="2000" dirty="0"/>
              <a:t> </a:t>
            </a:r>
            <a:r>
              <a:rPr lang="en-US" sz="2000" dirty="0" err="1"/>
              <a:t>thường</a:t>
            </a:r>
            <a:r>
              <a:rPr lang="en-US" sz="2000" dirty="0"/>
              <a:t> </a:t>
            </a:r>
            <a:r>
              <a:rPr lang="en-US" sz="2000" dirty="0" err="1"/>
              <a:t>là</a:t>
            </a:r>
            <a:r>
              <a:rPr lang="en-US" sz="2000" dirty="0"/>
              <a:t>: </a:t>
            </a:r>
            <a:r>
              <a:rPr lang="en-US" sz="2000" dirty="0" err="1"/>
              <a:t>nôn</a:t>
            </a:r>
            <a:r>
              <a:rPr lang="en-US" sz="2000" dirty="0"/>
              <a:t>, </a:t>
            </a:r>
            <a:r>
              <a:rPr lang="en-US" sz="2000" dirty="0" err="1"/>
              <a:t>đến</a:t>
            </a:r>
            <a:r>
              <a:rPr lang="en-US" sz="2000" dirty="0"/>
              <a:t> 1-2 </a:t>
            </a:r>
            <a:r>
              <a:rPr lang="en-US" sz="2000" dirty="0" err="1"/>
              <a:t>ngày</a:t>
            </a:r>
            <a:r>
              <a:rPr lang="en-US" sz="2000" dirty="0"/>
              <a:t> </a:t>
            </a:r>
            <a:r>
              <a:rPr lang="en-US" sz="2000" dirty="0" err="1"/>
              <a:t>sau</a:t>
            </a:r>
            <a:r>
              <a:rPr lang="en-US" sz="2000" dirty="0"/>
              <a:t> </a:t>
            </a:r>
            <a:r>
              <a:rPr lang="en-US" sz="2000" dirty="0" err="1"/>
              <a:t>thì</a:t>
            </a:r>
            <a:r>
              <a:rPr lang="en-US" sz="2000" dirty="0"/>
              <a:t> </a:t>
            </a:r>
            <a:r>
              <a:rPr lang="en-US" sz="2000" dirty="0" err="1"/>
              <a:t>bắt</a:t>
            </a:r>
            <a:r>
              <a:rPr lang="en-US" sz="2000" dirty="0"/>
              <a:t> </a:t>
            </a:r>
            <a:r>
              <a:rPr lang="en-US" sz="2000" dirty="0" err="1"/>
              <a:t>đầu</a:t>
            </a:r>
            <a:r>
              <a:rPr lang="en-US" sz="2000" dirty="0"/>
              <a:t> </a:t>
            </a:r>
            <a:r>
              <a:rPr lang="en-US" sz="2000" dirty="0" err="1"/>
              <a:t>đi</a:t>
            </a:r>
            <a:r>
              <a:rPr lang="en-US" sz="2000" dirty="0"/>
              <a:t> </a:t>
            </a:r>
            <a:r>
              <a:rPr lang="en-US" sz="2000" dirty="0" err="1"/>
              <a:t>ngoài</a:t>
            </a:r>
            <a:r>
              <a:rPr lang="en-US" sz="2000" dirty="0"/>
              <a:t>, </a:t>
            </a:r>
            <a:r>
              <a:rPr lang="en-US" sz="2000" dirty="0" err="1"/>
              <a:t>có</a:t>
            </a:r>
            <a:r>
              <a:rPr lang="en-US" sz="2000" dirty="0"/>
              <a:t> </a:t>
            </a:r>
            <a:r>
              <a:rPr lang="en-US" sz="2000" dirty="0" err="1"/>
              <a:t>thể</a:t>
            </a:r>
            <a:r>
              <a:rPr lang="en-US" sz="2000" dirty="0"/>
              <a:t> </a:t>
            </a:r>
            <a:r>
              <a:rPr lang="en-US" sz="2000" dirty="0" err="1"/>
              <a:t>đi</a:t>
            </a:r>
            <a:r>
              <a:rPr lang="en-US" sz="2000" dirty="0"/>
              <a:t> </a:t>
            </a:r>
            <a:r>
              <a:rPr lang="en-US" sz="2000" dirty="0" err="1"/>
              <a:t>kèm</a:t>
            </a:r>
            <a:r>
              <a:rPr lang="en-US" sz="2000" dirty="0"/>
              <a:t> ho, </a:t>
            </a:r>
            <a:r>
              <a:rPr lang="en-US" sz="2000" dirty="0" err="1"/>
              <a:t>sốt</a:t>
            </a:r>
            <a:r>
              <a:rPr lang="en-US" sz="2000" dirty="0"/>
              <a:t> </a:t>
            </a:r>
            <a:r>
              <a:rPr lang="en-US" sz="2000" dirty="0" err="1"/>
              <a:t>nên</a:t>
            </a:r>
            <a:r>
              <a:rPr lang="en-US" sz="2000" dirty="0"/>
              <a:t> </a:t>
            </a:r>
            <a:r>
              <a:rPr lang="en-US" sz="2000" dirty="0" err="1"/>
              <a:t>dễ</a:t>
            </a:r>
            <a:r>
              <a:rPr lang="en-US" sz="2000" dirty="0"/>
              <a:t> </a:t>
            </a:r>
            <a:r>
              <a:rPr lang="en-US" sz="2000" dirty="0" err="1"/>
              <a:t>khiến</a:t>
            </a:r>
            <a:r>
              <a:rPr lang="en-US" sz="2000" dirty="0"/>
              <a:t> </a:t>
            </a:r>
            <a:r>
              <a:rPr lang="en-US" sz="2000" dirty="0" err="1"/>
              <a:t>người</a:t>
            </a:r>
            <a:r>
              <a:rPr lang="en-US" sz="2000" dirty="0"/>
              <a:t> </a:t>
            </a:r>
            <a:r>
              <a:rPr lang="en-US" sz="2000" dirty="0" err="1"/>
              <a:t>lớn</a:t>
            </a:r>
            <a:r>
              <a:rPr lang="en-US" sz="2000" dirty="0"/>
              <a:t> </a:t>
            </a:r>
            <a:r>
              <a:rPr lang="en-US" sz="2000" dirty="0" err="1"/>
              <a:t>nhầm</a:t>
            </a:r>
            <a:r>
              <a:rPr lang="en-US" sz="2000" dirty="0"/>
              <a:t> </a:t>
            </a:r>
            <a:r>
              <a:rPr lang="en-US" sz="2000" dirty="0" err="1"/>
              <a:t>lẫn</a:t>
            </a:r>
            <a:r>
              <a:rPr lang="en-US" sz="2000" dirty="0"/>
              <a:t> </a:t>
            </a:r>
            <a:r>
              <a:rPr lang="en-US" sz="2000" dirty="0" err="1"/>
              <a:t>với</a:t>
            </a:r>
            <a:r>
              <a:rPr lang="en-US" sz="2000" dirty="0"/>
              <a:t> </a:t>
            </a:r>
            <a:r>
              <a:rPr lang="en-US" sz="2000" dirty="0" err="1"/>
              <a:t>viêm</a:t>
            </a:r>
            <a:r>
              <a:rPr lang="en-US" sz="2000" dirty="0"/>
              <a:t> </a:t>
            </a:r>
            <a:r>
              <a:rPr lang="en-US" sz="2000" dirty="0" err="1"/>
              <a:t>mũi</a:t>
            </a:r>
            <a:r>
              <a:rPr lang="en-US" sz="2000" dirty="0"/>
              <a:t> </a:t>
            </a:r>
            <a:r>
              <a:rPr lang="en-US" sz="2000" dirty="0" err="1"/>
              <a:t>họng</a:t>
            </a:r>
            <a:r>
              <a:rPr lang="en-US" sz="2000" dirty="0"/>
              <a:t>, </a:t>
            </a:r>
            <a:r>
              <a:rPr lang="en-US" sz="2000" dirty="0" err="1"/>
              <a:t>viêm</a:t>
            </a:r>
            <a:r>
              <a:rPr lang="en-US" sz="2000" dirty="0"/>
              <a:t> </a:t>
            </a:r>
            <a:r>
              <a:rPr lang="en-US" sz="2000" dirty="0" err="1"/>
              <a:t>đường</a:t>
            </a:r>
            <a:r>
              <a:rPr lang="en-US" sz="2000" dirty="0"/>
              <a:t> </a:t>
            </a:r>
            <a:r>
              <a:rPr lang="en-US" sz="2000" dirty="0" err="1"/>
              <a:t>hô</a:t>
            </a:r>
            <a:r>
              <a:rPr lang="en-US" sz="2000" dirty="0"/>
              <a:t> </a:t>
            </a:r>
            <a:r>
              <a:rPr lang="en-US" sz="2000" dirty="0" err="1"/>
              <a:t>hấp</a:t>
            </a:r>
            <a:r>
              <a:rPr lang="en-US" sz="2000" dirty="0"/>
              <a:t>. </a:t>
            </a:r>
            <a:r>
              <a:rPr lang="en-US" sz="2000" dirty="0" err="1"/>
              <a:t>Vì</a:t>
            </a:r>
            <a:r>
              <a:rPr lang="en-US" sz="2000" dirty="0"/>
              <a:t> </a:t>
            </a:r>
            <a:r>
              <a:rPr lang="en-US" sz="2000" dirty="0" err="1"/>
              <a:t>bệnh</a:t>
            </a:r>
            <a:r>
              <a:rPr lang="en-US" sz="2000" dirty="0"/>
              <a:t> </a:t>
            </a:r>
            <a:r>
              <a:rPr lang="en-US" sz="2000" dirty="0" err="1"/>
              <a:t>thường</a:t>
            </a:r>
            <a:r>
              <a:rPr lang="en-US" sz="2000" dirty="0"/>
              <a:t> </a:t>
            </a:r>
            <a:r>
              <a:rPr lang="en-US" sz="2000" dirty="0" err="1"/>
              <a:t>kéo</a:t>
            </a:r>
            <a:r>
              <a:rPr lang="en-US" sz="2000" dirty="0"/>
              <a:t> </a:t>
            </a:r>
            <a:r>
              <a:rPr lang="en-US" sz="2000" dirty="0" err="1"/>
              <a:t>dài</a:t>
            </a:r>
            <a:r>
              <a:rPr lang="en-US" sz="2000" dirty="0"/>
              <a:t> 3-7 </a:t>
            </a:r>
            <a:r>
              <a:rPr lang="en-US" sz="2000" dirty="0" err="1"/>
              <a:t>ngày</a:t>
            </a:r>
            <a:r>
              <a:rPr lang="en-US" sz="2000" dirty="0"/>
              <a:t> </a:t>
            </a:r>
            <a:r>
              <a:rPr lang="en-US" sz="2000" dirty="0" err="1"/>
              <a:t>nên</a:t>
            </a:r>
            <a:r>
              <a:rPr lang="en-US" sz="2000" dirty="0"/>
              <a:t> </a:t>
            </a:r>
            <a:r>
              <a:rPr lang="en-US" sz="2000" dirty="0" err="1"/>
              <a:t>thường</a:t>
            </a:r>
            <a:r>
              <a:rPr lang="en-US" sz="2000" dirty="0"/>
              <a:t> </a:t>
            </a:r>
            <a:r>
              <a:rPr lang="en-US" sz="2000" dirty="0" err="1"/>
              <a:t>khiến</a:t>
            </a:r>
            <a:r>
              <a:rPr lang="en-US" sz="2000" dirty="0"/>
              <a:t> </a:t>
            </a:r>
            <a:r>
              <a:rPr lang="en-US" sz="2000" dirty="0" err="1"/>
              <a:t>bé</a:t>
            </a:r>
            <a:r>
              <a:rPr lang="en-US" sz="2000" dirty="0"/>
              <a:t> </a:t>
            </a:r>
            <a:r>
              <a:rPr lang="en-US" sz="2000" dirty="0" err="1"/>
              <a:t>bị</a:t>
            </a:r>
            <a:r>
              <a:rPr lang="en-US" sz="2000" dirty="0"/>
              <a:t> </a:t>
            </a:r>
            <a:r>
              <a:rPr lang="en-US" sz="2000" dirty="0" err="1"/>
              <a:t>mất</a:t>
            </a:r>
            <a:r>
              <a:rPr lang="en-US" sz="2000" dirty="0"/>
              <a:t> </a:t>
            </a:r>
            <a:r>
              <a:rPr lang="en-US" sz="2000" dirty="0" err="1"/>
              <a:t>nước</a:t>
            </a:r>
            <a:r>
              <a:rPr lang="en-US" sz="2000" dirty="0"/>
              <a:t>, </a:t>
            </a:r>
            <a:r>
              <a:rPr lang="en-US" sz="2000" dirty="0" err="1"/>
              <a:t>mất</a:t>
            </a:r>
            <a:r>
              <a:rPr lang="en-US" sz="2000" dirty="0"/>
              <a:t> </a:t>
            </a:r>
            <a:r>
              <a:rPr lang="en-US" sz="2000" dirty="0" err="1"/>
              <a:t>muối</a:t>
            </a:r>
            <a:r>
              <a:rPr lang="en-US" sz="2000" dirty="0"/>
              <a:t> </a:t>
            </a:r>
            <a:r>
              <a:rPr lang="en-US" sz="2000" dirty="0" err="1"/>
              <a:t>dẫn</a:t>
            </a:r>
            <a:r>
              <a:rPr lang="en-US" sz="2000" dirty="0"/>
              <a:t> </a:t>
            </a:r>
            <a:r>
              <a:rPr lang="en-US" sz="2000" dirty="0" err="1"/>
              <a:t>đến</a:t>
            </a:r>
            <a:r>
              <a:rPr lang="en-US" sz="2000" dirty="0"/>
              <a:t> </a:t>
            </a:r>
            <a:r>
              <a:rPr lang="en-US" sz="2000" dirty="0" err="1"/>
              <a:t>các</a:t>
            </a:r>
            <a:r>
              <a:rPr lang="en-US" sz="2000" dirty="0"/>
              <a:t> </a:t>
            </a:r>
            <a:r>
              <a:rPr lang="en-US" sz="2000" dirty="0" err="1"/>
              <a:t>biến</a:t>
            </a:r>
            <a:r>
              <a:rPr lang="en-US" sz="2000" dirty="0"/>
              <a:t> </a:t>
            </a:r>
            <a:r>
              <a:rPr lang="en-US" sz="2000" dirty="0" err="1"/>
              <a:t>chứng</a:t>
            </a:r>
            <a:r>
              <a:rPr lang="en-US" sz="2000" dirty="0"/>
              <a:t> </a:t>
            </a:r>
            <a:r>
              <a:rPr lang="en-US" sz="2000" dirty="0" err="1"/>
              <a:t>nguy</a:t>
            </a:r>
            <a:r>
              <a:rPr lang="en-US" sz="2000" dirty="0"/>
              <a:t> </a:t>
            </a:r>
            <a:r>
              <a:rPr lang="en-US" sz="2000" dirty="0" err="1"/>
              <a:t>hiểm</a:t>
            </a:r>
            <a:r>
              <a:rPr lang="en-US" sz="2000" dirty="0"/>
              <a:t> </a:t>
            </a:r>
            <a:r>
              <a:rPr lang="en-US" sz="2000" dirty="0" err="1"/>
              <a:t>khác</a:t>
            </a:r>
            <a:r>
              <a:rPr lang="en-US" sz="2000" dirty="0"/>
              <a:t> </a:t>
            </a:r>
            <a:r>
              <a:rPr lang="en-US" sz="2000" dirty="0" err="1"/>
              <a:t>nếu</a:t>
            </a:r>
            <a:r>
              <a:rPr lang="en-US" sz="2000" dirty="0"/>
              <a:t> </a:t>
            </a:r>
            <a:r>
              <a:rPr lang="en-US" sz="2000" dirty="0" err="1"/>
              <a:t>không</a:t>
            </a:r>
            <a:r>
              <a:rPr lang="en-US" sz="2000" dirty="0"/>
              <a:t> </a:t>
            </a:r>
            <a:r>
              <a:rPr lang="en-US" sz="2000" dirty="0" err="1"/>
              <a:t>được</a:t>
            </a:r>
            <a:r>
              <a:rPr lang="en-US" sz="2000" dirty="0"/>
              <a:t> </a:t>
            </a:r>
            <a:r>
              <a:rPr lang="en-US" sz="2000" dirty="0" err="1"/>
              <a:t>điều</a:t>
            </a:r>
            <a:r>
              <a:rPr lang="en-US" sz="2000" dirty="0"/>
              <a:t> </a:t>
            </a:r>
            <a:r>
              <a:rPr lang="en-US" sz="2000" dirty="0" err="1"/>
              <a:t>trị</a:t>
            </a:r>
            <a:r>
              <a:rPr lang="en-US" sz="2000" dirty="0"/>
              <a:t> </a:t>
            </a:r>
            <a:r>
              <a:rPr lang="en-US" sz="2000" dirty="0" err="1"/>
              <a:t>kịp</a:t>
            </a:r>
            <a:r>
              <a:rPr lang="en-US" sz="2000" dirty="0"/>
              <a:t> </a:t>
            </a:r>
            <a:r>
              <a:rPr lang="en-US" sz="2000" dirty="0" err="1"/>
              <a:t>thời</a:t>
            </a:r>
            <a:r>
              <a:rPr lang="en-US" sz="2000" dirty="0"/>
              <a:t>.</a:t>
            </a:r>
          </a:p>
          <a:p>
            <a:r>
              <a:rPr lang="en-US" sz="2000" dirty="0"/>
              <a:t> </a:t>
            </a:r>
          </a:p>
          <a:p>
            <a:r>
              <a:rPr lang="en-US" sz="2000" u="sng" dirty="0" err="1">
                <a:solidFill>
                  <a:schemeClr val="accent2">
                    <a:lumMod val="75000"/>
                  </a:schemeClr>
                </a:solidFill>
              </a:rPr>
              <a:t>Phòng</a:t>
            </a:r>
            <a:r>
              <a:rPr lang="en-US" sz="2000" u="sng" dirty="0">
                <a:solidFill>
                  <a:schemeClr val="accent2">
                    <a:lumMod val="75000"/>
                  </a:schemeClr>
                </a:solidFill>
              </a:rPr>
              <a:t> </a:t>
            </a:r>
            <a:r>
              <a:rPr lang="en-US" sz="2000" u="sng" dirty="0" err="1">
                <a:solidFill>
                  <a:schemeClr val="accent2">
                    <a:lumMod val="75000"/>
                  </a:schemeClr>
                </a:solidFill>
              </a:rPr>
              <a:t>tránh</a:t>
            </a:r>
            <a:r>
              <a:rPr lang="en-US" sz="2000" u="sng" dirty="0">
                <a:solidFill>
                  <a:schemeClr val="accent2">
                    <a:lumMod val="75000"/>
                  </a:schemeClr>
                </a:solidFill>
              </a:rPr>
              <a:t>: </a:t>
            </a:r>
            <a:r>
              <a:rPr lang="en-US" sz="2000" dirty="0" err="1"/>
              <a:t>Quan</a:t>
            </a:r>
            <a:r>
              <a:rPr lang="en-US" sz="2000" dirty="0"/>
              <a:t> </a:t>
            </a:r>
            <a:r>
              <a:rPr lang="en-US" sz="2000" dirty="0" err="1"/>
              <a:t>trọng</a:t>
            </a:r>
            <a:r>
              <a:rPr lang="en-US" sz="2000" dirty="0"/>
              <a:t> </a:t>
            </a:r>
            <a:r>
              <a:rPr lang="en-US" sz="2000" dirty="0" err="1"/>
              <a:t>nhất</a:t>
            </a:r>
            <a:r>
              <a:rPr lang="en-US" sz="2000" dirty="0"/>
              <a:t> </a:t>
            </a:r>
            <a:r>
              <a:rPr lang="en-US" sz="2000" dirty="0" err="1"/>
              <a:t>là</a:t>
            </a:r>
            <a:r>
              <a:rPr lang="en-US" sz="2000" dirty="0"/>
              <a:t> </a:t>
            </a:r>
            <a:r>
              <a:rPr lang="en-US" sz="2000" dirty="0" err="1"/>
              <a:t>vệ</a:t>
            </a:r>
            <a:r>
              <a:rPr lang="en-US" sz="2000" dirty="0"/>
              <a:t> </a:t>
            </a:r>
            <a:r>
              <a:rPr lang="en-US" sz="2000" dirty="0" err="1"/>
              <a:t>sinh</a:t>
            </a:r>
            <a:r>
              <a:rPr lang="en-US" sz="2000" dirty="0"/>
              <a:t> </a:t>
            </a:r>
            <a:r>
              <a:rPr lang="en-US" sz="2000" dirty="0" err="1"/>
              <a:t>sạch</a:t>
            </a:r>
            <a:r>
              <a:rPr lang="en-US" sz="2000" dirty="0"/>
              <a:t> </a:t>
            </a:r>
            <a:r>
              <a:rPr lang="en-US" sz="2000" dirty="0" err="1"/>
              <a:t>sẽ</a:t>
            </a:r>
            <a:r>
              <a:rPr lang="en-US" sz="2000" dirty="0"/>
              <a:t>, </a:t>
            </a:r>
            <a:r>
              <a:rPr lang="en-US" sz="2000" dirty="0" err="1"/>
              <a:t>hạn</a:t>
            </a:r>
            <a:r>
              <a:rPr lang="en-US" sz="2000" dirty="0"/>
              <a:t> </a:t>
            </a:r>
            <a:r>
              <a:rPr lang="en-US" sz="2000" dirty="0" err="1"/>
              <a:t>chế</a:t>
            </a:r>
            <a:r>
              <a:rPr lang="en-US" sz="2000" dirty="0"/>
              <a:t> </a:t>
            </a:r>
            <a:r>
              <a:rPr lang="en-US" sz="2000" dirty="0" err="1"/>
              <a:t>ăn</a:t>
            </a:r>
            <a:r>
              <a:rPr lang="en-US" sz="2000" dirty="0"/>
              <a:t> </a:t>
            </a:r>
            <a:r>
              <a:rPr lang="en-US" sz="2000" dirty="0" err="1"/>
              <a:t>uống</a:t>
            </a:r>
            <a:r>
              <a:rPr lang="en-US" sz="2000" dirty="0"/>
              <a:t> </a:t>
            </a:r>
            <a:r>
              <a:rPr lang="en-US" sz="2000" dirty="0" err="1"/>
              <a:t>những</a:t>
            </a:r>
            <a:r>
              <a:rPr lang="en-US" sz="2000" dirty="0"/>
              <a:t> </a:t>
            </a:r>
            <a:r>
              <a:rPr lang="en-US" sz="2000" dirty="0" err="1"/>
              <a:t>thực</a:t>
            </a:r>
            <a:r>
              <a:rPr lang="en-US" sz="2000" dirty="0"/>
              <a:t> </a:t>
            </a:r>
            <a:r>
              <a:rPr lang="en-US" sz="2000" dirty="0" err="1"/>
              <a:t>phẩm</a:t>
            </a:r>
            <a:r>
              <a:rPr lang="en-US" sz="2000" dirty="0"/>
              <a:t> </a:t>
            </a:r>
            <a:r>
              <a:rPr lang="en-US" sz="2000" dirty="0" err="1"/>
              <a:t>không</a:t>
            </a:r>
            <a:r>
              <a:rPr lang="en-US" sz="2000" dirty="0"/>
              <a:t> </a:t>
            </a:r>
            <a:r>
              <a:rPr lang="en-US" sz="2000" dirty="0" err="1"/>
              <a:t>đảm</a:t>
            </a:r>
            <a:r>
              <a:rPr lang="en-US" sz="2000" dirty="0"/>
              <a:t> </a:t>
            </a:r>
            <a:r>
              <a:rPr lang="en-US" sz="2000" dirty="0" err="1"/>
              <a:t>bảo</a:t>
            </a:r>
            <a:r>
              <a:rPr lang="en-US" sz="2000" dirty="0"/>
              <a:t> an </a:t>
            </a:r>
            <a:r>
              <a:rPr lang="en-US" sz="2000" dirty="0" err="1"/>
              <a:t>toàn</a:t>
            </a:r>
            <a:r>
              <a:rPr lang="en-US" sz="2000" dirty="0"/>
              <a:t> </a:t>
            </a:r>
            <a:r>
              <a:rPr lang="en-US" sz="2000" dirty="0" err="1"/>
              <a:t>vệ</a:t>
            </a:r>
            <a:r>
              <a:rPr lang="en-US" sz="2000" dirty="0"/>
              <a:t> </a:t>
            </a:r>
            <a:r>
              <a:rPr lang="en-US" sz="2000" dirty="0" err="1"/>
              <a:t>sinh</a:t>
            </a:r>
            <a:r>
              <a:rPr lang="en-US" sz="2000" dirty="0"/>
              <a:t> (</a:t>
            </a:r>
            <a:r>
              <a:rPr lang="en-US" sz="2000" dirty="0" err="1"/>
              <a:t>quà</a:t>
            </a:r>
            <a:r>
              <a:rPr lang="en-US" sz="2000" dirty="0"/>
              <a:t> </a:t>
            </a:r>
            <a:r>
              <a:rPr lang="en-US" sz="2000" dirty="0" err="1"/>
              <a:t>vặt</a:t>
            </a:r>
            <a:r>
              <a:rPr lang="en-US" sz="2000" dirty="0"/>
              <a:t>, </a:t>
            </a:r>
            <a:r>
              <a:rPr lang="en-US" sz="2000" dirty="0" err="1"/>
              <a:t>hàng</a:t>
            </a:r>
            <a:r>
              <a:rPr lang="en-US" sz="2000" dirty="0"/>
              <a:t> </a:t>
            </a:r>
            <a:r>
              <a:rPr lang="en-US" sz="2000" dirty="0" err="1"/>
              <a:t>rong</a:t>
            </a:r>
            <a:r>
              <a:rPr lang="en-US" sz="2000" dirty="0"/>
              <a:t>...). </a:t>
            </a:r>
            <a:r>
              <a:rPr lang="en-US" sz="2000" dirty="0" err="1"/>
              <a:t>Hãy</a:t>
            </a:r>
            <a:r>
              <a:rPr lang="en-US" sz="2000" dirty="0"/>
              <a:t> </a:t>
            </a:r>
            <a:r>
              <a:rPr lang="en-US" sz="2000" dirty="0" err="1"/>
              <a:t>cho</a:t>
            </a:r>
            <a:r>
              <a:rPr lang="en-US" sz="2000" dirty="0"/>
              <a:t> </a:t>
            </a:r>
            <a:r>
              <a:rPr lang="en-US" sz="2000" dirty="0" err="1"/>
              <a:t>trẻ</a:t>
            </a:r>
            <a:r>
              <a:rPr lang="en-US" sz="2000" dirty="0"/>
              <a:t> </a:t>
            </a:r>
            <a:r>
              <a:rPr lang="en-US" sz="2000" dirty="0" err="1"/>
              <a:t>ăn</a:t>
            </a:r>
            <a:r>
              <a:rPr lang="en-US" sz="2000" dirty="0"/>
              <a:t> </a:t>
            </a:r>
            <a:r>
              <a:rPr lang="en-US" sz="2000" dirty="0" err="1"/>
              <a:t>đủ</a:t>
            </a:r>
            <a:r>
              <a:rPr lang="en-US" sz="2000" dirty="0"/>
              <a:t> </a:t>
            </a:r>
            <a:r>
              <a:rPr lang="en-US" sz="2000" dirty="0" err="1"/>
              <a:t>chất</a:t>
            </a:r>
            <a:r>
              <a:rPr lang="en-US" sz="2000" dirty="0"/>
              <a:t>, </a:t>
            </a:r>
            <a:r>
              <a:rPr lang="en-US" sz="2000" dirty="0" err="1"/>
              <a:t>bổ</a:t>
            </a:r>
            <a:r>
              <a:rPr lang="en-US" sz="2000" dirty="0"/>
              <a:t> sung vitamin, </a:t>
            </a:r>
            <a:r>
              <a:rPr lang="en-US" sz="2000" dirty="0" err="1"/>
              <a:t>tập</a:t>
            </a:r>
            <a:r>
              <a:rPr lang="en-US" sz="2000" dirty="0"/>
              <a:t> </a:t>
            </a:r>
            <a:r>
              <a:rPr lang="en-US" sz="2000" dirty="0" err="1"/>
              <a:t>luyện</a:t>
            </a:r>
            <a:r>
              <a:rPr lang="en-US" sz="2000" dirty="0"/>
              <a:t> </a:t>
            </a:r>
            <a:r>
              <a:rPr lang="en-US" sz="2000" dirty="0" err="1"/>
              <a:t>thể</a:t>
            </a:r>
            <a:r>
              <a:rPr lang="en-US" sz="2000" dirty="0"/>
              <a:t> </a:t>
            </a:r>
            <a:r>
              <a:rPr lang="en-US" sz="2000" dirty="0" err="1"/>
              <a:t>dục</a:t>
            </a:r>
            <a:r>
              <a:rPr lang="en-US" sz="2000" dirty="0"/>
              <a:t> </a:t>
            </a:r>
            <a:r>
              <a:rPr lang="en-US" sz="2000" dirty="0" err="1"/>
              <a:t>để</a:t>
            </a:r>
            <a:r>
              <a:rPr lang="en-US" sz="2000" dirty="0"/>
              <a:t> </a:t>
            </a:r>
            <a:r>
              <a:rPr lang="en-US" sz="2000" dirty="0" err="1"/>
              <a:t>tăng</a:t>
            </a:r>
            <a:r>
              <a:rPr lang="en-US" sz="2000" dirty="0"/>
              <a:t> </a:t>
            </a:r>
            <a:r>
              <a:rPr lang="en-US" sz="2000" dirty="0" err="1"/>
              <a:t>sức</a:t>
            </a:r>
            <a:r>
              <a:rPr lang="en-US" sz="2000" dirty="0"/>
              <a:t> </a:t>
            </a:r>
            <a:r>
              <a:rPr lang="en-US" sz="2000" dirty="0" err="1"/>
              <a:t>đề</a:t>
            </a:r>
            <a:r>
              <a:rPr lang="en-US" sz="2000" dirty="0"/>
              <a:t> </a:t>
            </a:r>
            <a:r>
              <a:rPr lang="en-US" sz="2000" dirty="0" err="1"/>
              <a:t>kháng</a:t>
            </a:r>
            <a:r>
              <a:rPr lang="en-US" sz="2000" dirty="0"/>
              <a:t>. </a:t>
            </a:r>
            <a:r>
              <a:rPr lang="en-US" sz="2000" dirty="0" err="1"/>
              <a:t>Khi</a:t>
            </a:r>
            <a:r>
              <a:rPr lang="en-US" sz="2000" dirty="0"/>
              <a:t> </a:t>
            </a:r>
            <a:r>
              <a:rPr lang="en-US" sz="2000" dirty="0" err="1"/>
              <a:t>bị</a:t>
            </a:r>
            <a:r>
              <a:rPr lang="en-US" sz="2000" dirty="0"/>
              <a:t> </a:t>
            </a:r>
            <a:r>
              <a:rPr lang="en-US" sz="2000" dirty="0" err="1"/>
              <a:t>bệnh</a:t>
            </a:r>
            <a:r>
              <a:rPr lang="en-US" sz="2000" dirty="0"/>
              <a:t>, </a:t>
            </a:r>
            <a:r>
              <a:rPr lang="en-US" sz="2000" dirty="0" err="1"/>
              <a:t>nên</a:t>
            </a:r>
            <a:r>
              <a:rPr lang="en-US" sz="2000" dirty="0"/>
              <a:t> </a:t>
            </a:r>
            <a:r>
              <a:rPr lang="en-US" sz="2000" dirty="0" err="1"/>
              <a:t>bổ</a:t>
            </a:r>
            <a:r>
              <a:rPr lang="en-US" sz="2000" dirty="0"/>
              <a:t> sung </a:t>
            </a:r>
            <a:r>
              <a:rPr lang="en-US" sz="2000" dirty="0" err="1"/>
              <a:t>nhiều</a:t>
            </a:r>
            <a:r>
              <a:rPr lang="en-US" sz="2000" dirty="0"/>
              <a:t> </a:t>
            </a:r>
            <a:r>
              <a:rPr lang="en-US" sz="2000" dirty="0" err="1"/>
              <a:t>nước</a:t>
            </a:r>
            <a:r>
              <a:rPr lang="en-US" sz="2000" dirty="0"/>
              <a:t> </a:t>
            </a:r>
            <a:r>
              <a:rPr lang="en-US" sz="2000" dirty="0" err="1"/>
              <a:t>cho</a:t>
            </a:r>
            <a:r>
              <a:rPr lang="en-US" sz="2000" dirty="0"/>
              <a:t> </a:t>
            </a:r>
            <a:r>
              <a:rPr lang="en-US" sz="2000" dirty="0" err="1"/>
              <a:t>trẻ</a:t>
            </a:r>
            <a:r>
              <a:rPr lang="en-US" sz="2000" dirty="0"/>
              <a:t>, </a:t>
            </a:r>
            <a:r>
              <a:rPr lang="en-US" sz="2000" dirty="0" err="1"/>
              <a:t>hạn</a:t>
            </a:r>
            <a:r>
              <a:rPr lang="en-US" sz="2000" dirty="0"/>
              <a:t> </a:t>
            </a:r>
            <a:r>
              <a:rPr lang="en-US" sz="2000" dirty="0" err="1"/>
              <a:t>chế</a:t>
            </a:r>
            <a:r>
              <a:rPr lang="en-US" sz="2000" dirty="0"/>
              <a:t> </a:t>
            </a:r>
            <a:r>
              <a:rPr lang="en-US" sz="2000" dirty="0" err="1"/>
              <a:t>sử</a:t>
            </a:r>
            <a:r>
              <a:rPr lang="en-US" sz="2000" dirty="0"/>
              <a:t> </a:t>
            </a:r>
            <a:r>
              <a:rPr lang="en-US" sz="2000" dirty="0" err="1"/>
              <a:t>dụng</a:t>
            </a:r>
            <a:r>
              <a:rPr lang="en-US" sz="2000" dirty="0"/>
              <a:t> </a:t>
            </a:r>
            <a:r>
              <a:rPr lang="en-US" sz="2000" dirty="0" err="1"/>
              <a:t>thuốc</a:t>
            </a:r>
            <a:r>
              <a:rPr lang="en-US" sz="2000" dirty="0"/>
              <a:t> </a:t>
            </a:r>
            <a:r>
              <a:rPr lang="en-US" sz="2000" dirty="0" err="1"/>
              <a:t>cầm</a:t>
            </a:r>
            <a:r>
              <a:rPr lang="en-US" sz="2000" dirty="0"/>
              <a:t> </a:t>
            </a:r>
            <a:r>
              <a:rPr lang="en-US" sz="2000" dirty="0" err="1"/>
              <a:t>tiêu</a:t>
            </a:r>
            <a:r>
              <a:rPr lang="en-US" sz="2000" dirty="0"/>
              <a:t> </a:t>
            </a:r>
            <a:r>
              <a:rPr lang="en-US" sz="2000" dirty="0" err="1"/>
              <a:t>chảy</a:t>
            </a:r>
            <a:r>
              <a:rPr lang="en-US" sz="2000" dirty="0"/>
              <a:t> </a:t>
            </a:r>
            <a:r>
              <a:rPr lang="en-US" sz="2000" dirty="0" err="1"/>
              <a:t>vì</a:t>
            </a:r>
            <a:r>
              <a:rPr lang="en-US" sz="2000" dirty="0"/>
              <a:t> </a:t>
            </a:r>
            <a:r>
              <a:rPr lang="en-US" sz="2000" dirty="0" err="1"/>
              <a:t>chúng</a:t>
            </a:r>
            <a:r>
              <a:rPr lang="en-US" sz="2000" dirty="0"/>
              <a:t> </a:t>
            </a:r>
            <a:r>
              <a:rPr lang="en-US" sz="2000" dirty="0" err="1"/>
              <a:t>chỉ</a:t>
            </a:r>
            <a:r>
              <a:rPr lang="en-US" sz="2000" dirty="0"/>
              <a:t> </a:t>
            </a:r>
            <a:r>
              <a:rPr lang="en-US" sz="2000" dirty="0" err="1"/>
              <a:t>giúp</a:t>
            </a:r>
            <a:r>
              <a:rPr lang="en-US" sz="2000" dirty="0"/>
              <a:t> </a:t>
            </a:r>
            <a:r>
              <a:rPr lang="en-US" sz="2000" dirty="0" err="1"/>
              <a:t>bé</a:t>
            </a:r>
            <a:r>
              <a:rPr lang="en-US" sz="2000" dirty="0"/>
              <a:t> </a:t>
            </a:r>
            <a:r>
              <a:rPr lang="en-US" sz="2000" dirty="0" err="1"/>
              <a:t>ngừng</a:t>
            </a:r>
            <a:r>
              <a:rPr lang="en-US" sz="2000" dirty="0"/>
              <a:t> </a:t>
            </a:r>
            <a:r>
              <a:rPr lang="en-US" sz="2000" dirty="0" err="1"/>
              <a:t>tiêu</a:t>
            </a:r>
            <a:r>
              <a:rPr lang="en-US" sz="2000" dirty="0"/>
              <a:t> </a:t>
            </a:r>
            <a:r>
              <a:rPr lang="en-US" sz="2000" dirty="0" err="1"/>
              <a:t>chảy</a:t>
            </a:r>
            <a:r>
              <a:rPr lang="en-US" sz="2000" dirty="0"/>
              <a:t>, </a:t>
            </a:r>
            <a:r>
              <a:rPr lang="en-US" sz="2000" dirty="0" err="1"/>
              <a:t>tạo</a:t>
            </a:r>
            <a:r>
              <a:rPr lang="en-US" sz="2000" dirty="0"/>
              <a:t> </a:t>
            </a:r>
            <a:r>
              <a:rPr lang="en-US" sz="2000" dirty="0" err="1"/>
              <a:t>hiện</a:t>
            </a:r>
            <a:r>
              <a:rPr lang="en-US" sz="2000" dirty="0"/>
              <a:t> </a:t>
            </a:r>
            <a:r>
              <a:rPr lang="en-US" sz="2000" dirty="0" err="1"/>
              <a:t>tượng</a:t>
            </a:r>
            <a:r>
              <a:rPr lang="en-US" sz="2000" dirty="0"/>
              <a:t> </a:t>
            </a:r>
            <a:r>
              <a:rPr lang="en-US" sz="2000" dirty="0" err="1"/>
              <a:t>khỏi</a:t>
            </a:r>
            <a:r>
              <a:rPr lang="en-US" sz="2000" dirty="0"/>
              <a:t> </a:t>
            </a:r>
            <a:r>
              <a:rPr lang="en-US" sz="2000" dirty="0" err="1"/>
              <a:t>bệnh</a:t>
            </a:r>
            <a:r>
              <a:rPr lang="en-US" sz="2000" dirty="0"/>
              <a:t> </a:t>
            </a:r>
            <a:r>
              <a:rPr lang="en-US" sz="2000" dirty="0" err="1"/>
              <a:t>giả</a:t>
            </a:r>
            <a:r>
              <a:rPr lang="en-US" sz="2000" dirty="0"/>
              <a:t>, </a:t>
            </a:r>
            <a:r>
              <a:rPr lang="en-US" sz="2000" dirty="0" err="1"/>
              <a:t>bởi</a:t>
            </a:r>
            <a:r>
              <a:rPr lang="en-US" sz="2000" dirty="0"/>
              <a:t> </a:t>
            </a:r>
            <a:r>
              <a:rPr lang="en-US" sz="2000" dirty="0" err="1"/>
              <a:t>các</a:t>
            </a:r>
            <a:r>
              <a:rPr lang="en-US" sz="2000" dirty="0"/>
              <a:t> vi </a:t>
            </a:r>
            <a:r>
              <a:rPr lang="en-US" sz="2000" dirty="0" err="1"/>
              <a:t>khuẩn</a:t>
            </a:r>
            <a:r>
              <a:rPr lang="en-US" sz="2000" dirty="0"/>
              <a:t>, virus </a:t>
            </a:r>
            <a:r>
              <a:rPr lang="en-US" sz="2000" dirty="0" err="1"/>
              <a:t>gây</a:t>
            </a:r>
            <a:r>
              <a:rPr lang="en-US" sz="2000" dirty="0"/>
              <a:t> </a:t>
            </a:r>
            <a:r>
              <a:rPr lang="en-US" sz="2000" dirty="0" err="1"/>
              <a:t>bệnh</a:t>
            </a:r>
            <a:r>
              <a:rPr lang="en-US" sz="2000" dirty="0"/>
              <a:t> </a:t>
            </a:r>
            <a:r>
              <a:rPr lang="en-US" sz="2000" dirty="0" err="1"/>
              <a:t>vẫn</a:t>
            </a:r>
            <a:r>
              <a:rPr lang="en-US" sz="2000" dirty="0"/>
              <a:t> </a:t>
            </a:r>
            <a:r>
              <a:rPr lang="en-US" sz="2000" dirty="0" err="1"/>
              <a:t>tồn</a:t>
            </a:r>
            <a:r>
              <a:rPr lang="en-US" sz="2000" dirty="0"/>
              <a:t> </a:t>
            </a:r>
            <a:r>
              <a:rPr lang="en-US" sz="2000" dirty="0" err="1"/>
              <a:t>tại</a:t>
            </a:r>
            <a:r>
              <a:rPr lang="en-US" sz="2000" dirty="0"/>
              <a:t> </a:t>
            </a:r>
            <a:r>
              <a:rPr lang="en-US" sz="2000" dirty="0" err="1"/>
              <a:t>trong</a:t>
            </a:r>
            <a:r>
              <a:rPr lang="en-US" sz="2000" dirty="0"/>
              <a:t> </a:t>
            </a:r>
            <a:r>
              <a:rPr lang="en-US" sz="2000" dirty="0" err="1"/>
              <a:t>cơ</a:t>
            </a:r>
            <a:r>
              <a:rPr lang="en-US" sz="2000" dirty="0"/>
              <a:t> </a:t>
            </a:r>
            <a:r>
              <a:rPr lang="en-US" sz="2000" dirty="0" err="1"/>
              <a:t>thể</a:t>
            </a:r>
            <a:r>
              <a:rPr lang="en-US" sz="2000" dirty="0"/>
              <a:t> </a:t>
            </a:r>
            <a:r>
              <a:rPr lang="en-US" sz="2000" dirty="0" err="1"/>
              <a:t>bé</a:t>
            </a:r>
            <a:r>
              <a:rPr lang="en-US" sz="2000" dirty="0"/>
              <a:t>, </a:t>
            </a:r>
            <a:r>
              <a:rPr lang="en-US" sz="2000" dirty="0" err="1"/>
              <a:t>lâu</a:t>
            </a:r>
            <a:r>
              <a:rPr lang="en-US" sz="2000" dirty="0"/>
              <a:t> </a:t>
            </a:r>
            <a:r>
              <a:rPr lang="en-US" sz="2000" dirty="0" err="1"/>
              <a:t>ngày</a:t>
            </a:r>
            <a:r>
              <a:rPr lang="en-US" sz="2000" dirty="0"/>
              <a:t> </a:t>
            </a:r>
            <a:r>
              <a:rPr lang="en-US" sz="2000" dirty="0" err="1"/>
              <a:t>có</a:t>
            </a:r>
            <a:r>
              <a:rPr lang="en-US" sz="2000" dirty="0"/>
              <a:t> </a:t>
            </a:r>
            <a:r>
              <a:rPr lang="en-US" sz="2000" dirty="0" err="1"/>
              <a:t>thể</a:t>
            </a:r>
            <a:r>
              <a:rPr lang="en-US" sz="2000" dirty="0"/>
              <a:t> </a:t>
            </a:r>
            <a:r>
              <a:rPr lang="en-US" sz="2000" dirty="0" err="1"/>
              <a:t>gây</a:t>
            </a:r>
            <a:r>
              <a:rPr lang="en-US" sz="2000" dirty="0"/>
              <a:t> </a:t>
            </a:r>
            <a:r>
              <a:rPr lang="en-US" sz="2000" dirty="0" err="1"/>
              <a:t>viêm</a:t>
            </a:r>
            <a:r>
              <a:rPr lang="en-US" sz="2000" dirty="0"/>
              <a:t>, </a:t>
            </a:r>
            <a:r>
              <a:rPr lang="en-US" sz="2000" dirty="0" err="1"/>
              <a:t>tắc</a:t>
            </a:r>
            <a:r>
              <a:rPr lang="en-US" sz="2000" dirty="0"/>
              <a:t> </a:t>
            </a:r>
            <a:r>
              <a:rPr lang="en-US" sz="2000" dirty="0" err="1"/>
              <a:t>ruột</a:t>
            </a:r>
            <a:r>
              <a:rPr lang="en-US" sz="2000" dirty="0"/>
              <a:t>.</a:t>
            </a:r>
          </a:p>
        </p:txBody>
      </p:sp>
    </p:spTree>
    <p:extLst>
      <p:ext uri="{BB962C8B-B14F-4D97-AF65-F5344CB8AC3E}">
        <p14:creationId xmlns:p14="http://schemas.microsoft.com/office/powerpoint/2010/main" val="194539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60648"/>
            <a:ext cx="7344816" cy="5355312"/>
          </a:xfrm>
          <a:prstGeom prst="rect">
            <a:avLst/>
          </a:prstGeom>
          <a:noFill/>
        </p:spPr>
        <p:txBody>
          <a:bodyPr wrap="square" rtlCol="0">
            <a:spAutoFit/>
          </a:bodyPr>
          <a:lstStyle/>
          <a:p>
            <a:r>
              <a:rPr lang="en-US" b="1" dirty="0" err="1">
                <a:hlinkClick r:id="rId2"/>
              </a:rPr>
              <a:t>Tăng</a:t>
            </a:r>
            <a:r>
              <a:rPr lang="en-US" b="1" dirty="0">
                <a:hlinkClick r:id="rId2"/>
              </a:rPr>
              <a:t> </a:t>
            </a:r>
            <a:r>
              <a:rPr lang="en-US" b="1" dirty="0" err="1">
                <a:hlinkClick r:id="rId2"/>
              </a:rPr>
              <a:t>cường</a:t>
            </a:r>
            <a:r>
              <a:rPr lang="en-US" b="1" dirty="0">
                <a:hlinkClick r:id="rId2"/>
              </a:rPr>
              <a:t> </a:t>
            </a:r>
            <a:r>
              <a:rPr lang="en-US" b="1" dirty="0" err="1">
                <a:hlinkClick r:id="rId2"/>
              </a:rPr>
              <a:t>các</a:t>
            </a:r>
            <a:r>
              <a:rPr lang="en-US" b="1" dirty="0">
                <a:hlinkClick r:id="rId2"/>
              </a:rPr>
              <a:t> </a:t>
            </a:r>
            <a:r>
              <a:rPr lang="en-US" b="1" dirty="0" err="1">
                <a:hlinkClick r:id="rId2"/>
              </a:rPr>
              <a:t>biện</a:t>
            </a:r>
            <a:r>
              <a:rPr lang="en-US" b="1" dirty="0">
                <a:hlinkClick r:id="rId2"/>
              </a:rPr>
              <a:t> </a:t>
            </a:r>
            <a:r>
              <a:rPr lang="en-US" b="1" dirty="0" err="1">
                <a:hlinkClick r:id="rId2"/>
              </a:rPr>
              <a:t>pháp</a:t>
            </a:r>
            <a:r>
              <a:rPr lang="en-US" b="1" dirty="0">
                <a:hlinkClick r:id="rId2"/>
              </a:rPr>
              <a:t> </a:t>
            </a:r>
            <a:r>
              <a:rPr lang="en-US" b="1" dirty="0" err="1">
                <a:hlinkClick r:id="rId2"/>
              </a:rPr>
              <a:t>phòng</a:t>
            </a:r>
            <a:r>
              <a:rPr lang="en-US" b="1" dirty="0">
                <a:hlinkClick r:id="rId2"/>
              </a:rPr>
              <a:t> </a:t>
            </a:r>
            <a:r>
              <a:rPr lang="en-US" b="1" dirty="0" err="1">
                <a:hlinkClick r:id="rId2"/>
              </a:rPr>
              <a:t>bệnh</a:t>
            </a:r>
            <a:r>
              <a:rPr lang="en-US" b="1" dirty="0">
                <a:hlinkClick r:id="rId2"/>
              </a:rPr>
              <a:t> </a:t>
            </a:r>
            <a:r>
              <a:rPr lang="en-US" b="1" dirty="0" err="1">
                <a:hlinkClick r:id="rId2"/>
              </a:rPr>
              <a:t>cho</a:t>
            </a:r>
            <a:r>
              <a:rPr lang="en-US" b="1" dirty="0">
                <a:hlinkClick r:id="rId2"/>
              </a:rPr>
              <a:t> </a:t>
            </a:r>
            <a:r>
              <a:rPr lang="en-US" b="1" dirty="0" err="1">
                <a:hlinkClick r:id="rId2"/>
              </a:rPr>
              <a:t>trẻ</a:t>
            </a:r>
            <a:r>
              <a:rPr lang="en-US" b="1" dirty="0">
                <a:hlinkClick r:id="rId2"/>
              </a:rPr>
              <a:t> </a:t>
            </a:r>
            <a:r>
              <a:rPr lang="en-US" b="1" dirty="0" err="1">
                <a:hlinkClick r:id="rId2"/>
              </a:rPr>
              <a:t>khi</a:t>
            </a:r>
            <a:r>
              <a:rPr lang="en-US" b="1" dirty="0">
                <a:hlinkClick r:id="rId2"/>
              </a:rPr>
              <a:t> </a:t>
            </a:r>
            <a:r>
              <a:rPr lang="en-US" b="1" dirty="0" err="1">
                <a:hlinkClick r:id="rId2"/>
              </a:rPr>
              <a:t>giao</a:t>
            </a:r>
            <a:r>
              <a:rPr lang="en-US" b="1" dirty="0">
                <a:hlinkClick r:id="rId2"/>
              </a:rPr>
              <a:t> </a:t>
            </a:r>
            <a:r>
              <a:rPr lang="en-US" b="1" dirty="0" err="1" smtClean="0">
                <a:hlinkClick r:id="rId2"/>
              </a:rPr>
              <a:t>mùa</a:t>
            </a:r>
            <a:r>
              <a:rPr lang="en-US" b="1" dirty="0" smtClean="0"/>
              <a:t>:</a:t>
            </a:r>
          </a:p>
          <a:p>
            <a:endParaRPr lang="en-US" dirty="0"/>
          </a:p>
          <a:p>
            <a:pPr lvl="0"/>
            <a:r>
              <a:rPr lang="en-US" b="1" dirty="0" smtClean="0"/>
              <a:t>* </a:t>
            </a:r>
            <a:r>
              <a:rPr lang="en-US" b="1" dirty="0" err="1" smtClean="0"/>
              <a:t>Tiêm</a:t>
            </a:r>
            <a:r>
              <a:rPr lang="en-US" b="1" dirty="0" smtClean="0"/>
              <a:t> </a:t>
            </a:r>
            <a:r>
              <a:rPr lang="en-US" b="1" dirty="0" err="1"/>
              <a:t>chủng</a:t>
            </a:r>
            <a:r>
              <a:rPr lang="en-US" b="1" dirty="0"/>
              <a:t> </a:t>
            </a:r>
            <a:r>
              <a:rPr lang="en-US" b="1" dirty="0" err="1"/>
              <a:t>vắc</a:t>
            </a:r>
            <a:r>
              <a:rPr lang="en-US" b="1" dirty="0"/>
              <a:t> </a:t>
            </a:r>
            <a:r>
              <a:rPr lang="en-US" b="1" dirty="0" err="1"/>
              <a:t>xin</a:t>
            </a:r>
            <a:r>
              <a:rPr lang="en-US" b="1" dirty="0"/>
              <a:t> </a:t>
            </a:r>
            <a:r>
              <a:rPr lang="en-US" b="1" dirty="0" err="1"/>
              <a:t>đầy</a:t>
            </a:r>
            <a:r>
              <a:rPr lang="en-US" b="1" dirty="0"/>
              <a:t> </a:t>
            </a:r>
            <a:r>
              <a:rPr lang="en-US" b="1" dirty="0" err="1"/>
              <a:t>đủ</a:t>
            </a:r>
            <a:r>
              <a:rPr lang="en-US" b="1" dirty="0"/>
              <a:t>, </a:t>
            </a:r>
            <a:r>
              <a:rPr lang="en-US" b="1" dirty="0" err="1"/>
              <a:t>đúng</a:t>
            </a:r>
            <a:r>
              <a:rPr lang="en-US" b="1" dirty="0"/>
              <a:t> </a:t>
            </a:r>
            <a:r>
              <a:rPr lang="en-US" b="1" dirty="0" err="1"/>
              <a:t>lịch</a:t>
            </a:r>
            <a:r>
              <a:rPr lang="en-US" b="1" dirty="0"/>
              <a:t>: </a:t>
            </a:r>
            <a:r>
              <a:rPr lang="en-US" dirty="0" err="1" smtClean="0"/>
              <a:t>tiêm</a:t>
            </a:r>
            <a:r>
              <a:rPr lang="en-US" dirty="0" smtClean="0"/>
              <a:t> </a:t>
            </a:r>
            <a:r>
              <a:rPr lang="en-US" dirty="0" err="1"/>
              <a:t>ngừa</a:t>
            </a:r>
            <a:r>
              <a:rPr lang="en-US" dirty="0"/>
              <a:t> </a:t>
            </a:r>
            <a:r>
              <a:rPr lang="en-US" dirty="0" err="1"/>
              <a:t>cho</a:t>
            </a:r>
            <a:r>
              <a:rPr lang="en-US" dirty="0"/>
              <a:t> </a:t>
            </a:r>
            <a:r>
              <a:rPr lang="en-US" dirty="0" err="1"/>
              <a:t>trẻ</a:t>
            </a:r>
            <a:r>
              <a:rPr lang="en-US" dirty="0"/>
              <a:t> </a:t>
            </a:r>
            <a:r>
              <a:rPr lang="en-US" dirty="0" err="1"/>
              <a:t>đầy</a:t>
            </a:r>
            <a:r>
              <a:rPr lang="en-US" dirty="0"/>
              <a:t> </a:t>
            </a:r>
            <a:r>
              <a:rPr lang="en-US" dirty="0" err="1"/>
              <a:t>đủ</a:t>
            </a:r>
            <a:r>
              <a:rPr lang="en-US" dirty="0"/>
              <a:t> </a:t>
            </a:r>
            <a:r>
              <a:rPr lang="en-US" dirty="0" err="1"/>
              <a:t>theo</a:t>
            </a:r>
            <a:r>
              <a:rPr lang="en-US" dirty="0"/>
              <a:t> </a:t>
            </a:r>
            <a:r>
              <a:rPr lang="en-US" dirty="0" err="1"/>
              <a:t>khuyến</a:t>
            </a:r>
            <a:r>
              <a:rPr lang="en-US" dirty="0"/>
              <a:t> </a:t>
            </a:r>
            <a:r>
              <a:rPr lang="en-US" dirty="0" err="1"/>
              <a:t>cáo</a:t>
            </a:r>
            <a:r>
              <a:rPr lang="en-US" dirty="0"/>
              <a:t> </a:t>
            </a:r>
            <a:r>
              <a:rPr lang="en-US" dirty="0" err="1"/>
              <a:t>của</a:t>
            </a:r>
            <a:r>
              <a:rPr lang="en-US" dirty="0"/>
              <a:t> </a:t>
            </a:r>
            <a:r>
              <a:rPr lang="en-US" dirty="0" err="1"/>
              <a:t>Bộ</a:t>
            </a:r>
            <a:r>
              <a:rPr lang="en-US" dirty="0"/>
              <a:t> Y </a:t>
            </a:r>
            <a:r>
              <a:rPr lang="en-US" dirty="0" err="1"/>
              <a:t>Tế</a:t>
            </a:r>
            <a:r>
              <a:rPr lang="en-US" dirty="0" smtClean="0"/>
              <a:t>.</a:t>
            </a:r>
            <a:endParaRPr lang="en-US" dirty="0"/>
          </a:p>
          <a:p>
            <a:pPr lvl="0"/>
            <a:r>
              <a:rPr lang="en-US" b="1" dirty="0" smtClean="0"/>
              <a:t>* </a:t>
            </a:r>
            <a:r>
              <a:rPr lang="en-US" b="1" dirty="0" err="1" smtClean="0"/>
              <a:t>Chế</a:t>
            </a:r>
            <a:r>
              <a:rPr lang="en-US" b="1" dirty="0" smtClean="0"/>
              <a:t> </a:t>
            </a:r>
            <a:r>
              <a:rPr lang="en-US" b="1" dirty="0" err="1"/>
              <a:t>độ</a:t>
            </a:r>
            <a:r>
              <a:rPr lang="en-US" b="1" dirty="0"/>
              <a:t> </a:t>
            </a:r>
            <a:r>
              <a:rPr lang="en-US" b="1" dirty="0" err="1"/>
              <a:t>dinh</a:t>
            </a:r>
            <a:r>
              <a:rPr lang="en-US" b="1" dirty="0"/>
              <a:t> </a:t>
            </a:r>
            <a:r>
              <a:rPr lang="en-US" b="1" dirty="0" err="1"/>
              <a:t>dưỡng</a:t>
            </a:r>
            <a:r>
              <a:rPr lang="en-US" b="1" dirty="0"/>
              <a:t> </a:t>
            </a:r>
            <a:r>
              <a:rPr lang="en-US" b="1" dirty="0" err="1"/>
              <a:t>cho</a:t>
            </a:r>
            <a:r>
              <a:rPr lang="en-US" b="1" dirty="0"/>
              <a:t> </a:t>
            </a:r>
            <a:r>
              <a:rPr lang="en-US" b="1" dirty="0" err="1"/>
              <a:t>trẻ</a:t>
            </a:r>
            <a:r>
              <a:rPr lang="en-US" b="1" dirty="0"/>
              <a:t>:</a:t>
            </a:r>
            <a:r>
              <a:rPr lang="en-US" dirty="0"/>
              <a:t> </a:t>
            </a:r>
            <a:r>
              <a:rPr lang="en-US" dirty="0" err="1"/>
              <a:t>Bổ</a:t>
            </a:r>
            <a:r>
              <a:rPr lang="en-US" dirty="0"/>
              <a:t> sung </a:t>
            </a:r>
            <a:r>
              <a:rPr lang="en-US" dirty="0" err="1"/>
              <a:t>đầy</a:t>
            </a:r>
            <a:r>
              <a:rPr lang="en-US" dirty="0"/>
              <a:t> </a:t>
            </a:r>
            <a:r>
              <a:rPr lang="en-US" dirty="0" err="1"/>
              <a:t>đủ</a:t>
            </a:r>
            <a:r>
              <a:rPr lang="en-US" dirty="0"/>
              <a:t> </a:t>
            </a:r>
            <a:r>
              <a:rPr lang="en-US" dirty="0" err="1"/>
              <a:t>các</a:t>
            </a:r>
            <a:r>
              <a:rPr lang="en-US" dirty="0"/>
              <a:t> </a:t>
            </a:r>
            <a:r>
              <a:rPr lang="en-US" dirty="0" err="1"/>
              <a:t>nhóm</a:t>
            </a:r>
            <a:r>
              <a:rPr lang="en-US" dirty="0"/>
              <a:t> </a:t>
            </a:r>
            <a:r>
              <a:rPr lang="en-US" dirty="0" err="1"/>
              <a:t>chất</a:t>
            </a:r>
            <a:r>
              <a:rPr lang="en-US" dirty="0"/>
              <a:t> </a:t>
            </a:r>
            <a:r>
              <a:rPr lang="en-US" dirty="0" err="1"/>
              <a:t>dinh</a:t>
            </a:r>
            <a:r>
              <a:rPr lang="en-US" dirty="0"/>
              <a:t> </a:t>
            </a:r>
            <a:r>
              <a:rPr lang="en-US" dirty="0" err="1"/>
              <a:t>dưỡng</a:t>
            </a:r>
            <a:r>
              <a:rPr lang="en-US" dirty="0"/>
              <a:t> </a:t>
            </a:r>
            <a:r>
              <a:rPr lang="en-US" dirty="0" err="1" smtClean="0"/>
              <a:t>giúp</a:t>
            </a:r>
            <a:r>
              <a:rPr lang="en-US" dirty="0" smtClean="0"/>
              <a:t> </a:t>
            </a:r>
            <a:r>
              <a:rPr lang="en-US" dirty="0" err="1"/>
              <a:t>tăng</a:t>
            </a:r>
            <a:r>
              <a:rPr lang="en-US" dirty="0"/>
              <a:t> </a:t>
            </a:r>
            <a:r>
              <a:rPr lang="en-US" dirty="0" err="1"/>
              <a:t>cường</a:t>
            </a:r>
            <a:r>
              <a:rPr lang="en-US" dirty="0"/>
              <a:t> </a:t>
            </a:r>
            <a:r>
              <a:rPr lang="en-US" dirty="0" err="1"/>
              <a:t>hệ</a:t>
            </a:r>
            <a:r>
              <a:rPr lang="en-US" dirty="0"/>
              <a:t> </a:t>
            </a:r>
            <a:r>
              <a:rPr lang="en-US" dirty="0" err="1"/>
              <a:t>miễn</a:t>
            </a:r>
            <a:r>
              <a:rPr lang="en-US" dirty="0"/>
              <a:t> </a:t>
            </a:r>
            <a:r>
              <a:rPr lang="en-US" dirty="0" err="1"/>
              <a:t>dịch</a:t>
            </a:r>
            <a:r>
              <a:rPr lang="en-US" dirty="0"/>
              <a:t> </a:t>
            </a:r>
            <a:r>
              <a:rPr lang="en-US" dirty="0" err="1"/>
              <a:t>cho</a:t>
            </a:r>
            <a:r>
              <a:rPr lang="en-US" dirty="0"/>
              <a:t> </a:t>
            </a:r>
            <a:r>
              <a:rPr lang="en-US" dirty="0" err="1"/>
              <a:t>trẻ</a:t>
            </a:r>
            <a:r>
              <a:rPr lang="en-US" dirty="0" smtClean="0"/>
              <a:t>.</a:t>
            </a:r>
          </a:p>
          <a:p>
            <a:pPr lvl="0"/>
            <a:r>
              <a:rPr lang="en-US" dirty="0"/>
              <a:t> </a:t>
            </a:r>
            <a:r>
              <a:rPr lang="en-US" dirty="0" smtClean="0"/>
              <a:t>  </a:t>
            </a:r>
            <a:r>
              <a:rPr lang="en-US" dirty="0" err="1" smtClean="0"/>
              <a:t>Sử</a:t>
            </a:r>
            <a:r>
              <a:rPr lang="en-US" dirty="0" smtClean="0"/>
              <a:t> </a:t>
            </a:r>
            <a:r>
              <a:rPr lang="en-US" dirty="0" err="1"/>
              <a:t>dụng</a:t>
            </a:r>
            <a:r>
              <a:rPr lang="en-US" dirty="0"/>
              <a:t> </a:t>
            </a:r>
            <a:r>
              <a:rPr lang="en-US" dirty="0" err="1"/>
              <a:t>nguồn</a:t>
            </a:r>
            <a:r>
              <a:rPr lang="en-US" dirty="0"/>
              <a:t> </a:t>
            </a:r>
            <a:r>
              <a:rPr lang="en-US" dirty="0" err="1"/>
              <a:t>nước</a:t>
            </a:r>
            <a:r>
              <a:rPr lang="en-US" dirty="0"/>
              <a:t> </a:t>
            </a:r>
            <a:r>
              <a:rPr lang="en-US" dirty="0" err="1"/>
              <a:t>sạch</a:t>
            </a:r>
            <a:r>
              <a:rPr lang="en-US" dirty="0"/>
              <a:t>, </a:t>
            </a:r>
            <a:r>
              <a:rPr lang="en-US" dirty="0" err="1"/>
              <a:t>thực</a:t>
            </a:r>
            <a:r>
              <a:rPr lang="en-US" dirty="0"/>
              <a:t> </a:t>
            </a:r>
            <a:r>
              <a:rPr lang="en-US" dirty="0" err="1"/>
              <a:t>hiện</a:t>
            </a:r>
            <a:r>
              <a:rPr lang="en-US" dirty="0"/>
              <a:t> </a:t>
            </a:r>
            <a:r>
              <a:rPr lang="en-US" dirty="0" err="1"/>
              <a:t>nguyên</a:t>
            </a:r>
            <a:r>
              <a:rPr lang="en-US" dirty="0"/>
              <a:t> </a:t>
            </a:r>
            <a:r>
              <a:rPr lang="en-US" dirty="0" err="1"/>
              <a:t>tắc</a:t>
            </a:r>
            <a:r>
              <a:rPr lang="en-US" dirty="0"/>
              <a:t> </a:t>
            </a:r>
            <a:r>
              <a:rPr lang="en-US" dirty="0" err="1"/>
              <a:t>ăn</a:t>
            </a:r>
            <a:r>
              <a:rPr lang="en-US" dirty="0"/>
              <a:t> </a:t>
            </a:r>
            <a:r>
              <a:rPr lang="en-US" dirty="0" err="1"/>
              <a:t>chín</a:t>
            </a:r>
            <a:r>
              <a:rPr lang="en-US" dirty="0"/>
              <a:t>, </a:t>
            </a:r>
            <a:r>
              <a:rPr lang="en-US" dirty="0" err="1"/>
              <a:t>uống</a:t>
            </a:r>
            <a:r>
              <a:rPr lang="en-US" dirty="0"/>
              <a:t> </a:t>
            </a:r>
            <a:r>
              <a:rPr lang="en-US" dirty="0" err="1"/>
              <a:t>sôi</a:t>
            </a:r>
            <a:r>
              <a:rPr lang="en-US" dirty="0"/>
              <a:t>, </a:t>
            </a:r>
            <a:r>
              <a:rPr lang="en-US" dirty="0" err="1"/>
              <a:t>bảo</a:t>
            </a:r>
            <a:r>
              <a:rPr lang="en-US" dirty="0"/>
              <a:t> </a:t>
            </a:r>
            <a:r>
              <a:rPr lang="en-US" dirty="0" err="1"/>
              <a:t>đảm</a:t>
            </a:r>
            <a:r>
              <a:rPr lang="en-US" dirty="0"/>
              <a:t> </a:t>
            </a:r>
            <a:r>
              <a:rPr lang="en-US" dirty="0" err="1"/>
              <a:t>vệ</a:t>
            </a:r>
            <a:r>
              <a:rPr lang="en-US" dirty="0"/>
              <a:t> </a:t>
            </a:r>
            <a:r>
              <a:rPr lang="en-US" dirty="0" err="1"/>
              <a:t>sinh</a:t>
            </a:r>
            <a:r>
              <a:rPr lang="en-US" dirty="0"/>
              <a:t> an </a:t>
            </a:r>
            <a:r>
              <a:rPr lang="en-US" dirty="0" err="1"/>
              <a:t>toàn</a:t>
            </a:r>
            <a:r>
              <a:rPr lang="en-US" dirty="0"/>
              <a:t> </a:t>
            </a:r>
            <a:r>
              <a:rPr lang="en-US" dirty="0" err="1"/>
              <a:t>thực</a:t>
            </a:r>
            <a:r>
              <a:rPr lang="en-US" dirty="0"/>
              <a:t> </a:t>
            </a:r>
            <a:r>
              <a:rPr lang="en-US" dirty="0" err="1"/>
              <a:t>phẩm</a:t>
            </a:r>
            <a:r>
              <a:rPr lang="en-US" dirty="0"/>
              <a:t>.</a:t>
            </a:r>
          </a:p>
          <a:p>
            <a:pPr lvl="0"/>
            <a:r>
              <a:rPr lang="en-US" b="1" dirty="0" smtClean="0"/>
              <a:t>* </a:t>
            </a:r>
            <a:r>
              <a:rPr lang="en-US" b="1" dirty="0" err="1" smtClean="0"/>
              <a:t>Giữ</a:t>
            </a:r>
            <a:r>
              <a:rPr lang="en-US" b="1" dirty="0" smtClean="0"/>
              <a:t> </a:t>
            </a:r>
            <a:r>
              <a:rPr lang="en-US" b="1" dirty="0" err="1"/>
              <a:t>vệ</a:t>
            </a:r>
            <a:r>
              <a:rPr lang="en-US" b="1" dirty="0"/>
              <a:t> </a:t>
            </a:r>
            <a:r>
              <a:rPr lang="en-US" b="1" dirty="0" err="1"/>
              <a:t>sinh</a:t>
            </a:r>
            <a:r>
              <a:rPr lang="en-US" b="1" dirty="0"/>
              <a:t> </a:t>
            </a:r>
            <a:r>
              <a:rPr lang="en-US" b="1" dirty="0" err="1"/>
              <a:t>nhà</a:t>
            </a:r>
            <a:r>
              <a:rPr lang="en-US" b="1" dirty="0"/>
              <a:t> ở, </a:t>
            </a:r>
            <a:r>
              <a:rPr lang="en-US" b="1" dirty="0" err="1"/>
              <a:t>trường</a:t>
            </a:r>
            <a:r>
              <a:rPr lang="en-US" b="1" dirty="0"/>
              <a:t> </a:t>
            </a:r>
            <a:r>
              <a:rPr lang="en-US" b="1" dirty="0" err="1"/>
              <a:t>lớp</a:t>
            </a:r>
            <a:r>
              <a:rPr lang="en-US" b="1" dirty="0"/>
              <a:t>, </a:t>
            </a:r>
            <a:r>
              <a:rPr lang="en-US" b="1" dirty="0" err="1"/>
              <a:t>vệ</a:t>
            </a:r>
            <a:r>
              <a:rPr lang="en-US" b="1" dirty="0"/>
              <a:t> </a:t>
            </a:r>
            <a:r>
              <a:rPr lang="en-US" b="1" dirty="0" err="1"/>
              <a:t>sinh</a:t>
            </a:r>
            <a:r>
              <a:rPr lang="en-US" b="1" dirty="0"/>
              <a:t> </a:t>
            </a:r>
            <a:r>
              <a:rPr lang="en-US" b="1" dirty="0" err="1"/>
              <a:t>cá</a:t>
            </a:r>
            <a:r>
              <a:rPr lang="en-US" b="1" dirty="0"/>
              <a:t> </a:t>
            </a:r>
            <a:r>
              <a:rPr lang="en-US" b="1" dirty="0" err="1"/>
              <a:t>nhân</a:t>
            </a:r>
            <a:r>
              <a:rPr lang="en-US" b="1" dirty="0"/>
              <a:t>: </a:t>
            </a:r>
            <a:r>
              <a:rPr lang="en-US" dirty="0" err="1"/>
              <a:t>Thực</a:t>
            </a:r>
            <a:r>
              <a:rPr lang="en-US" dirty="0"/>
              <a:t> </a:t>
            </a:r>
            <a:r>
              <a:rPr lang="en-US" dirty="0" err="1"/>
              <a:t>hiện</a:t>
            </a:r>
            <a:r>
              <a:rPr lang="en-US" dirty="0"/>
              <a:t> </a:t>
            </a:r>
            <a:r>
              <a:rPr lang="en-US" dirty="0" err="1"/>
              <a:t>vệ</a:t>
            </a:r>
            <a:r>
              <a:rPr lang="en-US" dirty="0"/>
              <a:t> </a:t>
            </a:r>
            <a:r>
              <a:rPr lang="en-US" dirty="0" err="1"/>
              <a:t>sinh</a:t>
            </a:r>
            <a:r>
              <a:rPr lang="en-US" dirty="0"/>
              <a:t> </a:t>
            </a:r>
            <a:r>
              <a:rPr lang="en-US" dirty="0" err="1"/>
              <a:t>sạch</a:t>
            </a:r>
            <a:r>
              <a:rPr lang="en-US" dirty="0"/>
              <a:t> </a:t>
            </a:r>
            <a:r>
              <a:rPr lang="en-US" dirty="0" err="1"/>
              <a:t>sẽ</a:t>
            </a:r>
            <a:r>
              <a:rPr lang="en-US" dirty="0"/>
              <a:t> </a:t>
            </a:r>
            <a:r>
              <a:rPr lang="en-US" dirty="0" err="1"/>
              <a:t>môi</a:t>
            </a:r>
            <a:r>
              <a:rPr lang="en-US" dirty="0"/>
              <a:t> </a:t>
            </a:r>
            <a:r>
              <a:rPr lang="en-US" dirty="0" err="1"/>
              <a:t>trường</a:t>
            </a:r>
            <a:r>
              <a:rPr lang="en-US" dirty="0"/>
              <a:t> </a:t>
            </a:r>
            <a:r>
              <a:rPr lang="en-US" dirty="0" err="1"/>
              <a:t>sống</a:t>
            </a:r>
            <a:r>
              <a:rPr lang="en-US" dirty="0"/>
              <a:t>, </a:t>
            </a:r>
            <a:r>
              <a:rPr lang="en-US" dirty="0" err="1"/>
              <a:t>chăn</a:t>
            </a:r>
            <a:r>
              <a:rPr lang="en-US" dirty="0"/>
              <a:t> </a:t>
            </a:r>
            <a:r>
              <a:rPr lang="en-US" dirty="0" err="1"/>
              <a:t>gối</a:t>
            </a:r>
            <a:r>
              <a:rPr lang="en-US" dirty="0"/>
              <a:t>, </a:t>
            </a:r>
            <a:r>
              <a:rPr lang="en-US" dirty="0" err="1"/>
              <a:t>đồ</a:t>
            </a:r>
            <a:r>
              <a:rPr lang="en-US" dirty="0"/>
              <a:t> </a:t>
            </a:r>
            <a:r>
              <a:rPr lang="en-US" dirty="0" err="1"/>
              <a:t>chơi</a:t>
            </a:r>
            <a:r>
              <a:rPr lang="en-US" dirty="0"/>
              <a:t> </a:t>
            </a:r>
            <a:r>
              <a:rPr lang="en-US" dirty="0" err="1"/>
              <a:t>của</a:t>
            </a:r>
            <a:r>
              <a:rPr lang="en-US" dirty="0"/>
              <a:t> </a:t>
            </a:r>
            <a:r>
              <a:rPr lang="en-US" dirty="0" err="1"/>
              <a:t>trẻ</a:t>
            </a:r>
            <a:r>
              <a:rPr lang="en-US" dirty="0"/>
              <a:t>, </a:t>
            </a:r>
            <a:r>
              <a:rPr lang="en-US" dirty="0" err="1"/>
              <a:t>hạn</a:t>
            </a:r>
            <a:r>
              <a:rPr lang="en-US" dirty="0"/>
              <a:t> </a:t>
            </a:r>
            <a:r>
              <a:rPr lang="en-US" dirty="0" err="1"/>
              <a:t>chế</a:t>
            </a:r>
            <a:r>
              <a:rPr lang="en-US" dirty="0"/>
              <a:t> </a:t>
            </a:r>
            <a:r>
              <a:rPr lang="en-US" dirty="0" err="1"/>
              <a:t>các</a:t>
            </a:r>
            <a:r>
              <a:rPr lang="en-US" dirty="0"/>
              <a:t> </a:t>
            </a:r>
            <a:r>
              <a:rPr lang="en-US" dirty="0" err="1"/>
              <a:t>tác</a:t>
            </a:r>
            <a:r>
              <a:rPr lang="en-US" dirty="0"/>
              <a:t> </a:t>
            </a:r>
            <a:r>
              <a:rPr lang="en-US" dirty="0" err="1"/>
              <a:t>nhân</a:t>
            </a:r>
            <a:r>
              <a:rPr lang="en-US" dirty="0"/>
              <a:t> </a:t>
            </a:r>
            <a:r>
              <a:rPr lang="en-US" dirty="0" err="1"/>
              <a:t>gây</a:t>
            </a:r>
            <a:r>
              <a:rPr lang="en-US" dirty="0"/>
              <a:t> </a:t>
            </a:r>
            <a:r>
              <a:rPr lang="en-US" dirty="0" err="1"/>
              <a:t>bệnh</a:t>
            </a:r>
            <a:r>
              <a:rPr lang="en-US" dirty="0"/>
              <a:t>. </a:t>
            </a:r>
            <a:r>
              <a:rPr lang="en-US" dirty="0" err="1"/>
              <a:t>Đồng</a:t>
            </a:r>
            <a:r>
              <a:rPr lang="en-US" dirty="0"/>
              <a:t> </a:t>
            </a:r>
            <a:r>
              <a:rPr lang="en-US" dirty="0" err="1"/>
              <a:t>thời</a:t>
            </a:r>
            <a:r>
              <a:rPr lang="en-US" dirty="0"/>
              <a:t>, </a:t>
            </a:r>
            <a:r>
              <a:rPr lang="en-US" dirty="0" err="1"/>
              <a:t>hướng</a:t>
            </a:r>
            <a:r>
              <a:rPr lang="en-US" dirty="0"/>
              <a:t> </a:t>
            </a:r>
            <a:r>
              <a:rPr lang="en-US" dirty="0" err="1"/>
              <a:t>dẫn</a:t>
            </a:r>
            <a:r>
              <a:rPr lang="en-US" dirty="0"/>
              <a:t> </a:t>
            </a:r>
            <a:r>
              <a:rPr lang="en-US" dirty="0" err="1"/>
              <a:t>trẻ</a:t>
            </a:r>
            <a:r>
              <a:rPr lang="en-US" dirty="0"/>
              <a:t> </a:t>
            </a:r>
            <a:r>
              <a:rPr lang="en-US" dirty="0" err="1"/>
              <a:t>vệ</a:t>
            </a:r>
            <a:r>
              <a:rPr lang="en-US" dirty="0"/>
              <a:t> </a:t>
            </a:r>
            <a:r>
              <a:rPr lang="en-US" dirty="0" err="1"/>
              <a:t>sinh</a:t>
            </a:r>
            <a:r>
              <a:rPr lang="en-US" dirty="0"/>
              <a:t> </a:t>
            </a:r>
            <a:r>
              <a:rPr lang="en-US" dirty="0" err="1"/>
              <a:t>răng</a:t>
            </a:r>
            <a:r>
              <a:rPr lang="en-US" dirty="0"/>
              <a:t> </a:t>
            </a:r>
            <a:r>
              <a:rPr lang="en-US" dirty="0" err="1"/>
              <a:t>miệng</a:t>
            </a:r>
            <a:r>
              <a:rPr lang="en-US" dirty="0"/>
              <a:t>, </a:t>
            </a:r>
            <a:r>
              <a:rPr lang="en-US" dirty="0" err="1"/>
              <a:t>rửa</a:t>
            </a:r>
            <a:r>
              <a:rPr lang="en-US" dirty="0"/>
              <a:t> </a:t>
            </a:r>
            <a:r>
              <a:rPr lang="en-US" dirty="0" err="1"/>
              <a:t>tay</a:t>
            </a:r>
            <a:r>
              <a:rPr lang="en-US" dirty="0"/>
              <a:t> </a:t>
            </a:r>
            <a:r>
              <a:rPr lang="en-US" dirty="0" err="1"/>
              <a:t>đúng</a:t>
            </a:r>
            <a:r>
              <a:rPr lang="en-US" dirty="0"/>
              <a:t> </a:t>
            </a:r>
            <a:r>
              <a:rPr lang="en-US" dirty="0" err="1"/>
              <a:t>cách</a:t>
            </a:r>
            <a:r>
              <a:rPr lang="en-US" dirty="0"/>
              <a:t>, </a:t>
            </a:r>
            <a:r>
              <a:rPr lang="en-US" dirty="0" err="1"/>
              <a:t>ngăn</a:t>
            </a:r>
            <a:r>
              <a:rPr lang="en-US" dirty="0"/>
              <a:t> </a:t>
            </a:r>
            <a:r>
              <a:rPr lang="en-US" dirty="0" err="1"/>
              <a:t>ngừa</a:t>
            </a:r>
            <a:r>
              <a:rPr lang="en-US" dirty="0"/>
              <a:t> </a:t>
            </a:r>
            <a:r>
              <a:rPr lang="en-US" dirty="0" err="1"/>
              <a:t>các</a:t>
            </a:r>
            <a:r>
              <a:rPr lang="en-US" dirty="0"/>
              <a:t> </a:t>
            </a:r>
            <a:r>
              <a:rPr lang="en-US" dirty="0" err="1"/>
              <a:t>bệnh</a:t>
            </a:r>
            <a:r>
              <a:rPr lang="en-US" dirty="0"/>
              <a:t> </a:t>
            </a:r>
            <a:r>
              <a:rPr lang="en-US" dirty="0" err="1"/>
              <a:t>lý</a:t>
            </a:r>
            <a:r>
              <a:rPr lang="en-US" dirty="0"/>
              <a:t> </a:t>
            </a:r>
            <a:r>
              <a:rPr lang="en-US" dirty="0" err="1"/>
              <a:t>nhiễm</a:t>
            </a:r>
            <a:r>
              <a:rPr lang="en-US" dirty="0"/>
              <a:t> </a:t>
            </a:r>
            <a:r>
              <a:rPr lang="en-US" dirty="0" err="1"/>
              <a:t>khuẩn</a:t>
            </a:r>
            <a:r>
              <a:rPr lang="en-US" dirty="0"/>
              <a:t> </a:t>
            </a:r>
            <a:r>
              <a:rPr lang="en-US" dirty="0" err="1"/>
              <a:t>đường</a:t>
            </a:r>
            <a:r>
              <a:rPr lang="en-US" dirty="0"/>
              <a:t> </a:t>
            </a:r>
            <a:r>
              <a:rPr lang="en-US" dirty="0" err="1"/>
              <a:t>hô</a:t>
            </a:r>
            <a:r>
              <a:rPr lang="en-US" dirty="0"/>
              <a:t> </a:t>
            </a:r>
            <a:r>
              <a:rPr lang="en-US" dirty="0" err="1"/>
              <a:t>hấp</a:t>
            </a:r>
            <a:r>
              <a:rPr lang="en-US" dirty="0"/>
              <a:t>.</a:t>
            </a:r>
          </a:p>
          <a:p>
            <a:pPr lvl="0"/>
            <a:r>
              <a:rPr lang="en-US" b="1" dirty="0" smtClean="0"/>
              <a:t>* </a:t>
            </a:r>
            <a:r>
              <a:rPr lang="en-US" b="1" dirty="0" err="1" smtClean="0"/>
              <a:t>Tăng</a:t>
            </a:r>
            <a:r>
              <a:rPr lang="en-US" b="1" dirty="0" smtClean="0"/>
              <a:t> </a:t>
            </a:r>
            <a:r>
              <a:rPr lang="en-US" b="1" dirty="0" err="1"/>
              <a:t>cường</a:t>
            </a:r>
            <a:r>
              <a:rPr lang="en-US" b="1" dirty="0"/>
              <a:t> </a:t>
            </a:r>
            <a:r>
              <a:rPr lang="en-US" b="1" dirty="0" err="1"/>
              <a:t>vận</a:t>
            </a:r>
            <a:r>
              <a:rPr lang="en-US" b="1" dirty="0"/>
              <a:t> </a:t>
            </a:r>
            <a:r>
              <a:rPr lang="en-US" b="1" dirty="0" err="1"/>
              <a:t>động</a:t>
            </a:r>
            <a:r>
              <a:rPr lang="en-US" b="1" dirty="0"/>
              <a:t>, </a:t>
            </a:r>
            <a:r>
              <a:rPr lang="en-US" b="1" dirty="0" err="1"/>
              <a:t>tập</a:t>
            </a:r>
            <a:r>
              <a:rPr lang="en-US" b="1" dirty="0"/>
              <a:t> </a:t>
            </a:r>
            <a:r>
              <a:rPr lang="en-US" b="1" dirty="0" err="1"/>
              <a:t>luyện</a:t>
            </a:r>
            <a:r>
              <a:rPr lang="en-US" b="1" dirty="0"/>
              <a:t> </a:t>
            </a:r>
            <a:r>
              <a:rPr lang="en-US" b="1" dirty="0" err="1"/>
              <a:t>thể</a:t>
            </a:r>
            <a:r>
              <a:rPr lang="en-US" b="1" dirty="0"/>
              <a:t> </a:t>
            </a:r>
            <a:r>
              <a:rPr lang="en-US" b="1" dirty="0" err="1"/>
              <a:t>dục</a:t>
            </a:r>
            <a:r>
              <a:rPr lang="en-US" b="1" dirty="0"/>
              <a:t> </a:t>
            </a:r>
            <a:r>
              <a:rPr lang="en-US" b="1" dirty="0" err="1"/>
              <a:t>thể</a:t>
            </a:r>
            <a:r>
              <a:rPr lang="en-US" b="1" dirty="0"/>
              <a:t> </a:t>
            </a:r>
            <a:r>
              <a:rPr lang="en-US" b="1" dirty="0" err="1"/>
              <a:t>thao</a:t>
            </a:r>
            <a:r>
              <a:rPr lang="en-US" b="1" dirty="0"/>
              <a:t>:</a:t>
            </a:r>
            <a:r>
              <a:rPr lang="en-US" dirty="0"/>
              <a:t> </a:t>
            </a:r>
            <a:r>
              <a:rPr lang="en-US" dirty="0" err="1"/>
              <a:t>Hướng</a:t>
            </a:r>
            <a:r>
              <a:rPr lang="en-US" dirty="0"/>
              <a:t> </a:t>
            </a:r>
            <a:r>
              <a:rPr lang="en-US" dirty="0" err="1"/>
              <a:t>dẫn</a:t>
            </a:r>
            <a:r>
              <a:rPr lang="en-US" dirty="0"/>
              <a:t> </a:t>
            </a:r>
            <a:r>
              <a:rPr lang="en-US" dirty="0" err="1"/>
              <a:t>trẻ</a:t>
            </a:r>
            <a:r>
              <a:rPr lang="en-US" dirty="0"/>
              <a:t> </a:t>
            </a:r>
            <a:r>
              <a:rPr lang="en-US" dirty="0" err="1"/>
              <a:t>những</a:t>
            </a:r>
            <a:r>
              <a:rPr lang="en-US" dirty="0"/>
              <a:t> </a:t>
            </a:r>
            <a:r>
              <a:rPr lang="en-US" dirty="0" err="1"/>
              <a:t>bài</a:t>
            </a:r>
            <a:r>
              <a:rPr lang="en-US" dirty="0"/>
              <a:t> </a:t>
            </a:r>
            <a:r>
              <a:rPr lang="en-US" dirty="0" err="1"/>
              <a:t>tập</a:t>
            </a:r>
            <a:r>
              <a:rPr lang="en-US" dirty="0"/>
              <a:t> </a:t>
            </a:r>
            <a:r>
              <a:rPr lang="en-US" dirty="0" err="1"/>
              <a:t>vận</a:t>
            </a:r>
            <a:r>
              <a:rPr lang="en-US" dirty="0"/>
              <a:t> </a:t>
            </a:r>
            <a:r>
              <a:rPr lang="en-US" dirty="0" err="1"/>
              <a:t>động</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r>
              <a:rPr lang="en-US" dirty="0"/>
              <a:t>, </a:t>
            </a:r>
            <a:r>
              <a:rPr lang="en-US" dirty="0" err="1"/>
              <a:t>nâng</a:t>
            </a:r>
            <a:r>
              <a:rPr lang="en-US" dirty="0"/>
              <a:t> </a:t>
            </a:r>
            <a:r>
              <a:rPr lang="en-US" dirty="0" err="1"/>
              <a:t>cao</a:t>
            </a:r>
            <a:r>
              <a:rPr lang="en-US" dirty="0"/>
              <a:t> </a:t>
            </a:r>
            <a:r>
              <a:rPr lang="en-US" dirty="0" err="1"/>
              <a:t>sức</a:t>
            </a:r>
            <a:r>
              <a:rPr lang="en-US" dirty="0"/>
              <a:t> </a:t>
            </a:r>
            <a:r>
              <a:rPr lang="en-US" dirty="0" err="1"/>
              <a:t>khỏe</a:t>
            </a:r>
            <a:r>
              <a:rPr lang="en-US" dirty="0"/>
              <a:t> </a:t>
            </a:r>
            <a:r>
              <a:rPr lang="en-US" dirty="0" err="1"/>
              <a:t>cho</a:t>
            </a:r>
            <a:r>
              <a:rPr lang="en-US" dirty="0"/>
              <a:t> </a:t>
            </a:r>
            <a:r>
              <a:rPr lang="en-US" dirty="0" err="1"/>
              <a:t>trẻ</a:t>
            </a:r>
            <a:r>
              <a:rPr lang="en-US" dirty="0"/>
              <a:t>.</a:t>
            </a:r>
          </a:p>
          <a:p>
            <a:pPr lvl="0"/>
            <a:r>
              <a:rPr lang="en-US" b="1" dirty="0" smtClean="0"/>
              <a:t>* </a:t>
            </a:r>
            <a:r>
              <a:rPr lang="en-US" b="1" dirty="0" err="1" smtClean="0"/>
              <a:t>Điều</a:t>
            </a:r>
            <a:r>
              <a:rPr lang="en-US" b="1" dirty="0" smtClean="0"/>
              <a:t> </a:t>
            </a:r>
            <a:r>
              <a:rPr lang="en-US" b="1" dirty="0" err="1"/>
              <a:t>trị</a:t>
            </a:r>
            <a:r>
              <a:rPr lang="en-US" b="1" dirty="0"/>
              <a:t> </a:t>
            </a:r>
            <a:r>
              <a:rPr lang="en-US" b="1" dirty="0" err="1"/>
              <a:t>bệnh</a:t>
            </a:r>
            <a:r>
              <a:rPr lang="en-US" b="1" dirty="0"/>
              <a:t> </a:t>
            </a:r>
            <a:r>
              <a:rPr lang="en-US" b="1" dirty="0" err="1"/>
              <a:t>đúng</a:t>
            </a:r>
            <a:r>
              <a:rPr lang="en-US" b="1" dirty="0"/>
              <a:t> </a:t>
            </a:r>
            <a:r>
              <a:rPr lang="en-US" b="1" dirty="0" err="1"/>
              <a:t>cách</a:t>
            </a:r>
            <a:r>
              <a:rPr lang="en-US" b="1" dirty="0"/>
              <a:t>:</a:t>
            </a:r>
            <a:r>
              <a:rPr lang="en-US" dirty="0"/>
              <a:t> </a:t>
            </a:r>
            <a:r>
              <a:rPr lang="en-US" dirty="0" err="1"/>
              <a:t>Khi</a:t>
            </a:r>
            <a:r>
              <a:rPr lang="en-US" dirty="0"/>
              <a:t> </a:t>
            </a:r>
            <a:r>
              <a:rPr lang="en-US" dirty="0" err="1"/>
              <a:t>trẻ</a:t>
            </a:r>
            <a:r>
              <a:rPr lang="en-US" dirty="0"/>
              <a:t> </a:t>
            </a:r>
            <a:r>
              <a:rPr lang="en-US" dirty="0" err="1"/>
              <a:t>có</a:t>
            </a:r>
            <a:r>
              <a:rPr lang="en-US" dirty="0"/>
              <a:t> </a:t>
            </a:r>
            <a:r>
              <a:rPr lang="en-US" dirty="0" err="1"/>
              <a:t>những</a:t>
            </a:r>
            <a:r>
              <a:rPr lang="en-US" dirty="0"/>
              <a:t> </a:t>
            </a:r>
            <a:r>
              <a:rPr lang="en-US" dirty="0" err="1"/>
              <a:t>dấu</a:t>
            </a:r>
            <a:r>
              <a:rPr lang="en-US" dirty="0"/>
              <a:t> </a:t>
            </a:r>
            <a:r>
              <a:rPr lang="en-US" dirty="0" err="1"/>
              <a:t>hiệu</a:t>
            </a:r>
            <a:r>
              <a:rPr lang="en-US" dirty="0"/>
              <a:t> </a:t>
            </a:r>
            <a:r>
              <a:rPr lang="en-US" dirty="0" err="1"/>
              <a:t>bệnh</a:t>
            </a:r>
            <a:r>
              <a:rPr lang="en-US" dirty="0"/>
              <a:t>, </a:t>
            </a:r>
            <a:r>
              <a:rPr lang="en-US" dirty="0" err="1"/>
              <a:t>hãy</a:t>
            </a:r>
            <a:r>
              <a:rPr lang="en-US" dirty="0"/>
              <a:t> </a:t>
            </a:r>
            <a:r>
              <a:rPr lang="en-US" dirty="0" err="1"/>
              <a:t>đưa</a:t>
            </a:r>
            <a:r>
              <a:rPr lang="en-US" dirty="0"/>
              <a:t> </a:t>
            </a:r>
            <a:r>
              <a:rPr lang="en-US" dirty="0" err="1"/>
              <a:t>trẻ</a:t>
            </a:r>
            <a:r>
              <a:rPr lang="en-US" dirty="0"/>
              <a:t> </a:t>
            </a:r>
            <a:r>
              <a:rPr lang="en-US" dirty="0" err="1"/>
              <a:t>đến</a:t>
            </a:r>
            <a:r>
              <a:rPr lang="en-US" dirty="0"/>
              <a:t> </a:t>
            </a:r>
            <a:r>
              <a:rPr lang="en-US" dirty="0" err="1"/>
              <a:t>ngay</a:t>
            </a:r>
            <a:r>
              <a:rPr lang="en-US" dirty="0"/>
              <a:t> </a:t>
            </a:r>
            <a:r>
              <a:rPr lang="en-US" dirty="0" err="1"/>
              <a:t>cơ</a:t>
            </a:r>
            <a:r>
              <a:rPr lang="en-US" dirty="0"/>
              <a:t> </a:t>
            </a:r>
            <a:r>
              <a:rPr lang="en-US" dirty="0" err="1"/>
              <a:t>sở</a:t>
            </a:r>
            <a:r>
              <a:rPr lang="en-US" dirty="0"/>
              <a:t> y </a:t>
            </a:r>
            <a:r>
              <a:rPr lang="en-US" dirty="0" err="1"/>
              <a:t>tế</a:t>
            </a:r>
            <a:r>
              <a:rPr lang="en-US" dirty="0"/>
              <a:t> </a:t>
            </a:r>
            <a:r>
              <a:rPr lang="en-US" dirty="0" err="1"/>
              <a:t>uy</a:t>
            </a:r>
            <a:r>
              <a:rPr lang="en-US" dirty="0"/>
              <a:t> </a:t>
            </a:r>
            <a:r>
              <a:rPr lang="en-US" dirty="0" err="1"/>
              <a:t>tín</a:t>
            </a:r>
            <a:r>
              <a:rPr lang="en-US" dirty="0"/>
              <a:t> </a:t>
            </a:r>
            <a:r>
              <a:rPr lang="en-US" dirty="0" err="1"/>
              <a:t>để</a:t>
            </a:r>
            <a:r>
              <a:rPr lang="en-US" dirty="0"/>
              <a:t> </a:t>
            </a:r>
            <a:r>
              <a:rPr lang="en-US" dirty="0" err="1"/>
              <a:t>được</a:t>
            </a:r>
            <a:r>
              <a:rPr lang="en-US" dirty="0"/>
              <a:t> </a:t>
            </a:r>
            <a:r>
              <a:rPr lang="en-US" dirty="0" err="1"/>
              <a:t>thăm</a:t>
            </a:r>
            <a:r>
              <a:rPr lang="en-US" dirty="0"/>
              <a:t> </a:t>
            </a:r>
            <a:r>
              <a:rPr lang="en-US" dirty="0" err="1"/>
              <a:t>khám</a:t>
            </a:r>
            <a:r>
              <a:rPr lang="en-US" dirty="0"/>
              <a:t> </a:t>
            </a:r>
            <a:r>
              <a:rPr lang="en-US" dirty="0" err="1"/>
              <a:t>và</a:t>
            </a:r>
            <a:r>
              <a:rPr lang="en-US" dirty="0"/>
              <a:t> </a:t>
            </a:r>
            <a:r>
              <a:rPr lang="en-US" dirty="0" err="1"/>
              <a:t>hướng</a:t>
            </a:r>
            <a:r>
              <a:rPr lang="en-US" dirty="0"/>
              <a:t> </a:t>
            </a:r>
            <a:r>
              <a:rPr lang="en-US" dirty="0" err="1"/>
              <a:t>dẫn</a:t>
            </a:r>
            <a:r>
              <a:rPr lang="en-US" dirty="0"/>
              <a:t> </a:t>
            </a:r>
            <a:r>
              <a:rPr lang="en-US" dirty="0" err="1"/>
              <a:t>điều</a:t>
            </a:r>
            <a:r>
              <a:rPr lang="en-US" dirty="0"/>
              <a:t> </a:t>
            </a:r>
            <a:r>
              <a:rPr lang="en-US" dirty="0" err="1"/>
              <a:t>trị</a:t>
            </a:r>
            <a:r>
              <a:rPr lang="en-US" dirty="0"/>
              <a:t> </a:t>
            </a:r>
            <a:r>
              <a:rPr lang="en-US" dirty="0" err="1"/>
              <a:t>phù</a:t>
            </a:r>
            <a:r>
              <a:rPr lang="en-US" dirty="0"/>
              <a:t> </a:t>
            </a:r>
            <a:r>
              <a:rPr lang="en-US" dirty="0" err="1"/>
              <a:t>hợp</a:t>
            </a:r>
            <a:r>
              <a:rPr lang="en-US" dirty="0"/>
              <a:t>. </a:t>
            </a:r>
            <a:r>
              <a:rPr lang="en-US" dirty="0" err="1"/>
              <a:t>Tuyệt</a:t>
            </a:r>
            <a:r>
              <a:rPr lang="en-US" dirty="0"/>
              <a:t> </a:t>
            </a:r>
            <a:r>
              <a:rPr lang="en-US" dirty="0" err="1"/>
              <a:t>đối</a:t>
            </a:r>
            <a:r>
              <a:rPr lang="en-US" dirty="0"/>
              <a:t> </a:t>
            </a:r>
            <a:r>
              <a:rPr lang="en-US" dirty="0" err="1"/>
              <a:t>không</a:t>
            </a:r>
            <a:r>
              <a:rPr lang="en-US" dirty="0"/>
              <a:t> </a:t>
            </a:r>
            <a:r>
              <a:rPr lang="en-US" dirty="0" err="1"/>
              <a:t>tự</a:t>
            </a:r>
            <a:r>
              <a:rPr lang="en-US" dirty="0"/>
              <a:t> ý </a:t>
            </a:r>
            <a:r>
              <a:rPr lang="en-US" dirty="0" err="1"/>
              <a:t>mua</a:t>
            </a:r>
            <a:r>
              <a:rPr lang="en-US" dirty="0"/>
              <a:t> </a:t>
            </a:r>
            <a:r>
              <a:rPr lang="en-US" dirty="0" err="1"/>
              <a:t>thuốc</a:t>
            </a:r>
            <a:r>
              <a:rPr lang="en-US" dirty="0"/>
              <a:t>, </a:t>
            </a:r>
            <a:r>
              <a:rPr lang="en-US" dirty="0" err="1"/>
              <a:t>điều</a:t>
            </a:r>
            <a:r>
              <a:rPr lang="en-US" dirty="0"/>
              <a:t> </a:t>
            </a:r>
            <a:r>
              <a:rPr lang="en-US" dirty="0" err="1"/>
              <a:t>trị</a:t>
            </a:r>
            <a:r>
              <a:rPr lang="en-US" dirty="0"/>
              <a:t> </a:t>
            </a:r>
            <a:r>
              <a:rPr lang="en-US" dirty="0" err="1"/>
              <a:t>tại</a:t>
            </a:r>
            <a:r>
              <a:rPr lang="en-US" dirty="0"/>
              <a:t> </a:t>
            </a:r>
            <a:r>
              <a:rPr lang="en-US" dirty="0" err="1"/>
              <a:t>nhà</a:t>
            </a:r>
            <a:r>
              <a:rPr lang="en-US" dirty="0"/>
              <a:t> </a:t>
            </a:r>
            <a:r>
              <a:rPr lang="en-US" dirty="0" err="1"/>
              <a:t>vì</a:t>
            </a:r>
            <a:r>
              <a:rPr lang="en-US" dirty="0"/>
              <a:t> </a:t>
            </a:r>
            <a:r>
              <a:rPr lang="en-US" dirty="0" err="1"/>
              <a:t>có</a:t>
            </a:r>
            <a:r>
              <a:rPr lang="en-US" dirty="0"/>
              <a:t> </a:t>
            </a:r>
            <a:r>
              <a:rPr lang="en-US" dirty="0" err="1"/>
              <a:t>thể</a:t>
            </a:r>
            <a:r>
              <a:rPr lang="en-US" dirty="0"/>
              <a:t> </a:t>
            </a:r>
            <a:r>
              <a:rPr lang="en-US" dirty="0" err="1"/>
              <a:t>khiến</a:t>
            </a:r>
            <a:r>
              <a:rPr lang="en-US" dirty="0"/>
              <a:t> </a:t>
            </a:r>
            <a:r>
              <a:rPr lang="en-US" dirty="0" err="1"/>
              <a:t>bệnh</a:t>
            </a:r>
            <a:r>
              <a:rPr lang="en-US" dirty="0"/>
              <a:t> </a:t>
            </a:r>
            <a:r>
              <a:rPr lang="en-US" dirty="0" err="1"/>
              <a:t>tiến</a:t>
            </a:r>
            <a:r>
              <a:rPr lang="en-US" dirty="0"/>
              <a:t> </a:t>
            </a:r>
            <a:r>
              <a:rPr lang="en-US" dirty="0" err="1"/>
              <a:t>triển</a:t>
            </a:r>
            <a:r>
              <a:rPr lang="en-US" dirty="0"/>
              <a:t> </a:t>
            </a:r>
            <a:r>
              <a:rPr lang="en-US" dirty="0" err="1"/>
              <a:t>nặng</a:t>
            </a:r>
            <a:r>
              <a:rPr lang="en-US" dirty="0"/>
              <a:t> </a:t>
            </a:r>
            <a:r>
              <a:rPr lang="en-US" dirty="0" err="1"/>
              <a:t>hơn</a:t>
            </a:r>
            <a:r>
              <a:rPr lang="en-US" dirty="0"/>
              <a:t>, </a:t>
            </a:r>
            <a:r>
              <a:rPr lang="en-US" dirty="0" err="1"/>
              <a:t>đe</a:t>
            </a:r>
            <a:r>
              <a:rPr lang="en-US" dirty="0"/>
              <a:t> </a:t>
            </a:r>
            <a:r>
              <a:rPr lang="en-US" dirty="0" err="1"/>
              <a:t>dọa</a:t>
            </a:r>
            <a:r>
              <a:rPr lang="en-US" dirty="0"/>
              <a:t> </a:t>
            </a:r>
            <a:r>
              <a:rPr lang="en-US" dirty="0" err="1"/>
              <a:t>tính</a:t>
            </a:r>
            <a:r>
              <a:rPr lang="en-US" dirty="0"/>
              <a:t> </a:t>
            </a:r>
            <a:r>
              <a:rPr lang="en-US" dirty="0" err="1"/>
              <a:t>mạng</a:t>
            </a:r>
            <a:r>
              <a:rPr lang="en-US" dirty="0"/>
              <a:t> </a:t>
            </a:r>
            <a:r>
              <a:rPr lang="en-US" dirty="0" err="1"/>
              <a:t>của</a:t>
            </a:r>
            <a:r>
              <a:rPr lang="en-US" dirty="0"/>
              <a:t> </a:t>
            </a:r>
            <a:r>
              <a:rPr lang="en-US" dirty="0" err="1"/>
              <a:t>trẻ</a:t>
            </a:r>
            <a:r>
              <a:rPr lang="en-US" dirty="0"/>
              <a:t>.</a:t>
            </a:r>
          </a:p>
        </p:txBody>
      </p:sp>
    </p:spTree>
    <p:extLst>
      <p:ext uri="{BB962C8B-B14F-4D97-AF65-F5344CB8AC3E}">
        <p14:creationId xmlns:p14="http://schemas.microsoft.com/office/powerpoint/2010/main" val="330075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f03896101_win32">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choolyard kids education presentation, album (widescreen).potx" id="{B61009BD-7448-452D-9EB3-A92629EDAAF7}" vid="{D5A61431-CA5A-45CA-9A81-30AAFC8F1B2C}"/>
    </a:ext>
  </a:extLst>
</a:theme>
</file>

<file path=docProps/app.xml><?xml version="1.0" encoding="utf-8"?>
<Properties xmlns="http://schemas.openxmlformats.org/officeDocument/2006/extended-properties" xmlns:vt="http://schemas.openxmlformats.org/officeDocument/2006/docPropsVTypes">
  <Template>MAU POWER POINT BABY</Template>
  <TotalTime>977</TotalTime>
  <Words>100</Words>
  <Application>Microsoft Office PowerPoint</Application>
  <PresentationFormat>On-screen Show (4:3)</PresentationFormat>
  <Paragraphs>33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tf03896101_win32</vt:lpstr>
      <vt:lpstr>ỦY BAN NHÂN DÂN QUẬN GÒ VẤP TRƯỜNG MẦM NON SÓC NÂU </vt:lpstr>
      <vt:lpstr>BỆNH GIAO MÙA </vt:lpstr>
      <vt:lpstr>Bệnh giao mùa là gì?   Thời tiết, khí hậu vào thời điểm giao mùa thay đổi thất thường lúc nắng, lúc mưa là môi trường thuận lợi cho các vi khuẩn, virus gây bệnh sinh sôi và phát triển. Trong khi đó, hệ miễn dịch của trẻ vốn còn non yếu, chưa kịp thích nghi với sự thay đổi đó, cộng thêm sự xâm nhập và tấn công của “tổ hợp” tác nhân gây bệnh khiến trẻ dễ mắc các bệnh đường hô hấp cùng nhiều bệnh lý nguy hiểm khác. </vt:lpstr>
      <vt:lpstr>Những bệnh thường gặp ở trẻ:   1. Bệnh sốt xuất huyết   Đây là bệnh thường gặp khi giao mùa bởi không khí ẩm thấp và thường gặp trên trẻ nhỏ, đặc biệt là trẻ dưới 10 tuổi. Triệu chứng: Sốt cao đột ngột và liên tục trong nhiều ngày, có thể xuất hiện các dấu xuất huyết dưới da, niêm mạc miệng và đi tiểu ra máu. Khi xuất hiện triệu chứng, cần cho bé uống thuốc giảm sốt loại Paracetamol, sau đó chuyển ngay tới bệnh viện, tuyệt đối không cho uống loại Aspirin vì dễ làm tăng nguy cơ chảy máu.  Phòng tránh: Đây là virus lây lan qua muỗi đốt, nên cho bé mặc quần áo dài tay, ngủ màn cả ngày lẫn đêm. Không để con ở nơi tối, ẩm thấp để tránh muỗi đốt, thoa thuốc chống muỗi cho bé ở vùng da lộ ra ngoài. Dọn dẹp nhà cửa sạch sẽ, vệ sinh sạch sẽ môi trường, bỏ các vật chứa nước đọng...                           </vt:lpstr>
      <vt:lpstr>2. Bệnh tay chân miệng   Bệnh chỉ xuất hiện triệu chứng khi đã nhiễm virus 3-6 ngày nên rất khó kiểm soát, biểu hiện sớm nhất là mệt mỏi, sốt nhẹ, sổ mũi, đau họng (có thể nhầm lẫn với cảm sốt thông thường) sau đó trở nặng sẽ xuất hiện các mụn nước ở niêm mạc miệng (mặt trong má, lợi, bên lưỡi), có kích thước nhỏ, viêm đỏ. Sau đó toàn phát, các mụn nước, bọng nước xuất hiện ở chân, tay, mông, đầu gối. Cha mẹ cần đặc biệt chú ý để phát hiện sớm và đưa trẻ đến cơ sở y tế thăm khám, tư vấn chữa bệnh và chăm sóc   Phòng tránh: Hiện tay chân miệng vẫn chưa có vaccine  phòng bệnh nên chỉ có thể thực hiện các biện pháp phòng chống bằng cách: rửa tay bằng xà phòng thường xuyên, đặc biệt trước khi chế biến thức ăn, cho trẻ ăn hoặc bế ẵm trẻ... Ăn chín, uống sôi, tiệt trùng đồ đựng đồ ăn cho trẻ, sử dụng nước sạch trong sinh hoạt, không dùng chung đồ vệ sinh cá nhân của các bé cho nhau...  </vt:lpstr>
      <vt:lpstr>3. Bệnh viêm da dị ứng   Do làn da mỏng manh và nhạy cảm, khi chuyển mùa nhiều bé thường bị dị ứng với các biểu hiện: Da nổi mẩn đỏ, ngứa, bé biếng ăn và quấy khóc. Mùa lạnh làm cho da trẻ bị khô, có thể bị chàm. Khô da nặng làm trẻ bị nức da chảy máu, gây khó chịu, khó ăn, khó ngủ.   Phòng tránh: Dị ứng gây ngứa nên trẻ thường gãi nhiều dẫn đến xước da, nên cắt móng tay thường xuyên . Cho trẻ mặc quần áo rộng rãi, có chất liệu mềm nhẹ từ thiên nhiên, không nên dùng các đồ len, lông... Đồng thời thường xuyên vệ sinh, đảm bảo làn da trẻ luôn khô thoáng, sạch sẽ. Những vùng da bị tổn thương nên ngâm nước ấm trong thời gian lâu hơn và sau đó bôi kem dưỡng ẩm để tránh khô da. Kem dưỡng ẩm là bước quan trọng, giúp duy trì độ ẩm và giữ da bé mịn màng. Tuy nhiên, nên dùng loại kem có chỉ định của bác sĩ. Nếu dùng tùy tiện dễ gây tác dụng ngược khiến bé bị dị ứng hoặc làm bệnh tình nghiêm trọng hơn.   </vt:lpstr>
      <vt:lpstr>4. Bệnh cảm cúm – nhiễm trùng hô hấp   Đây không chỉ là bệnh của trẻ nhỏ mà cả người lớn cũng dễ mắc phải khi giao mùa. Cũng như người lớn, triệu chứng cảm cúm ở bé thường là: Nghẹt mũi, sốt, đau họng, ho, hắt xì, nhức mỏi toàn thân... Trong đó, triệu chứng nghẹt mũi và chảy nước mũi có thể kéo dài, gây khó chịu cho trẻ, khi cảm cúm kéo dài dễ dàng phá vỡ hệ thống đề kháng còn non kém của trẻ, nhất là hệ hô hấp từ đó gây viêm (viêm phế quản, viêm đường hô hấp hoặc nặng là viêm phổi).  Phòng tránh: Luôn giữ ấm cho trẻ khi thời tiết thay đổi, đặc biệt lưu ý các vị trí dễ nhiễm lạnh như bàn chân, tay, cổ, ngực, đầu. Cho bé uống nước ấm thường xuyên, tránh ăn đồ lạnh, tăng cường bổ sung dinh dưỡng, vitamin C, tránh cho trẻ chỗ đông người...  tiêm phòng cúm mỗi năm để phòng tránh.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QUẬN GÒ VẤP TRƯỜNG MẦM NON SÓC NÂU</dc:title>
  <dc:creator>HD King</dc:creator>
  <cp:lastModifiedBy>PHÒNG HÀNH CHÍNH</cp:lastModifiedBy>
  <cp:revision>29</cp:revision>
  <dcterms:created xsi:type="dcterms:W3CDTF">2021-01-04T06:42:01Z</dcterms:created>
  <dcterms:modified xsi:type="dcterms:W3CDTF">2024-12-30T03:41:56Z</dcterms:modified>
</cp:coreProperties>
</file>