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7" r:id="rId2"/>
    <p:sldId id="286" r:id="rId3"/>
    <p:sldId id="287" r:id="rId4"/>
    <p:sldId id="288" r:id="rId5"/>
    <p:sldId id="289" r:id="rId6"/>
    <p:sldId id="268" r:id="rId7"/>
    <p:sldId id="269" r:id="rId8"/>
  </p:sldIdLst>
  <p:sldSz cx="9144000" cy="6858000" type="screen4x3"/>
  <p:notesSz cx="6742113" cy="9875838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7D1F-059F-4F00-AF10-F6FD737758B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D60BD-6698-475E-A17E-1F369764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5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D60BD-6698-475E-A17E-1F36976400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5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2EE683-9D83-45DC-873D-E7491A53FF14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vi-V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E683-9D83-45DC-873D-E7491A53FF14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E683-9D83-45DC-873D-E7491A53FF14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E683-9D83-45DC-873D-E7491A53FF14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E683-9D83-45DC-873D-E7491A53FF14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E683-9D83-45DC-873D-E7491A53FF14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E683-9D83-45DC-873D-E7491A53FF14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E683-9D83-45DC-873D-E7491A53FF14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EE683-9D83-45DC-873D-E7491A53FF14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42EE683-9D83-45DC-873D-E7491A53FF14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2EE683-9D83-45DC-873D-E7491A53FF14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42EE683-9D83-45DC-873D-E7491A53FF14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31"/>
            <a:ext cx="9251504" cy="6893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5900" y="476672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7</a:t>
            </a:r>
          </a:p>
          <a:p>
            <a:pPr algn="ctr"/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TÂN 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endParaRPr lang="vi-VN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589" y="1745993"/>
            <a:ext cx="8922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 THÔNG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CHỐNG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BỆNH CÚM MÙA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5172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vi-VN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28699"/>
            <a:ext cx="4032448" cy="278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1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Bệnh Cúm\c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" y="2965"/>
            <a:ext cx="903649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13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Bệnh Cúm\c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5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Bệnh Cúm\c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1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Bệnh Cúm\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5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Bệnh Cúm\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Bệnh Cúm\cummua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74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1162</TotalTime>
  <Words>29</Words>
  <Application>Microsoft Office PowerPoint</Application>
  <PresentationFormat>On-screen Show (4:3)</PresentationFormat>
  <Paragraphs>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thien</dc:creator>
  <cp:lastModifiedBy>c thanh</cp:lastModifiedBy>
  <cp:revision>95</cp:revision>
  <cp:lastPrinted>2023-12-04T04:54:29Z</cp:lastPrinted>
  <dcterms:created xsi:type="dcterms:W3CDTF">2020-10-04T10:55:28Z</dcterms:created>
  <dcterms:modified xsi:type="dcterms:W3CDTF">2025-02-19T09:07:07Z</dcterms:modified>
</cp:coreProperties>
</file>