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64" r:id="rId2"/>
    <p:sldId id="263" r:id="rId3"/>
    <p:sldId id="257" r:id="rId4"/>
    <p:sldId id="258" r:id="rId5"/>
    <p:sldId id="259" r:id="rId6"/>
    <p:sldId id="260" r:id="rId7"/>
    <p:sldId id="261" r:id="rId8"/>
    <p:sldId id="265" r:id="rId9"/>
  </p:sldIdLst>
  <p:sldSz cx="20104100" cy="14211300"/>
  <p:notesSz cx="14211300" cy="20104100"/>
  <p:defaultTextStyle>
    <a:defPPr>
      <a:defRPr lang="en-US"/>
    </a:defPPr>
    <a:lvl1pPr marL="0" algn="l" defTabSz="9142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280" algn="l" defTabSz="9142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419" algn="l" defTabSz="9142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558" algn="l" defTabSz="9142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697" algn="l" defTabSz="9142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2836" algn="l" defTabSz="9142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9977" algn="l" defTabSz="9142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7116" algn="l" defTabSz="91428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5">
          <p15:clr>
            <a:srgbClr val="A4A3A4"/>
          </p15:clr>
        </p15:guide>
        <p15:guide id="2" pos="30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23" autoAdjust="0"/>
  </p:normalViewPr>
  <p:slideViewPr>
    <p:cSldViewPr>
      <p:cViewPr varScale="1">
        <p:scale>
          <a:sx n="36" d="100"/>
          <a:sy n="36" d="100"/>
        </p:scale>
        <p:origin x="1494" y="42"/>
      </p:cViewPr>
      <p:guideLst>
        <p:guide orient="horz" pos="2035"/>
        <p:guide pos="30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157913" cy="1004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050213" y="0"/>
            <a:ext cx="6157912" cy="1004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CFE03-D267-4697-8975-416AC77EA38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73238" y="1508125"/>
            <a:ext cx="10664825" cy="753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20813" y="9548813"/>
            <a:ext cx="11369675" cy="9047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9096038"/>
            <a:ext cx="6157913" cy="1004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050213" y="19096038"/>
            <a:ext cx="6157912" cy="1004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84E18-9E15-41C8-92AB-2FD162C30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9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D60BD-6698-475E-A17E-1F36976400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54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8484" y="4405503"/>
            <a:ext cx="17096121" cy="10079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6965" y="7958328"/>
            <a:ext cx="14079158" cy="515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699">
              <a:spcBef>
                <a:spcPts val="161"/>
              </a:spcBef>
              <a:tabLst>
                <a:tab pos="1380305" algn="l"/>
              </a:tabLst>
            </a:pPr>
            <a:r>
              <a:rPr lang="en-US" spc="285" smtClean="0"/>
              <a:t>N</a:t>
            </a:r>
            <a:r>
              <a:rPr lang="en-US" spc="315" smtClean="0"/>
              <a:t>g</a:t>
            </a:r>
            <a:r>
              <a:rPr lang="en-US" spc="251" smtClean="0"/>
              <a:t>u</a:t>
            </a:r>
            <a:r>
              <a:rPr lang="en-US" spc="236" smtClean="0"/>
              <a:t>ồ</a:t>
            </a:r>
            <a:r>
              <a:rPr lang="en-US" spc="266" smtClean="0"/>
              <a:t>n</a:t>
            </a:r>
            <a:r>
              <a:rPr lang="en-US" spc="-120" smtClean="0"/>
              <a:t>:</a:t>
            </a:r>
            <a:r>
              <a:rPr lang="en-US" smtClean="0"/>
              <a:t>	</a:t>
            </a:r>
            <a:r>
              <a:rPr lang="en-US" spc="244" smtClean="0"/>
              <a:t>U</a:t>
            </a:r>
            <a:r>
              <a:rPr lang="en-US" spc="285" smtClean="0"/>
              <a:t>N</a:t>
            </a:r>
            <a:r>
              <a:rPr lang="en-US" spc="169" smtClean="0"/>
              <a:t>I</a:t>
            </a:r>
            <a:r>
              <a:rPr lang="en-US" spc="124" smtClean="0"/>
              <a:t>C</a:t>
            </a:r>
            <a:r>
              <a:rPr lang="en-US" spc="15" smtClean="0"/>
              <a:t>E</a:t>
            </a:r>
            <a:r>
              <a:rPr lang="en-US" spc="-124" smtClean="0"/>
              <a:t>F</a:t>
            </a:r>
            <a:endParaRPr lang="en-US" spc="-12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437" y="2266897"/>
            <a:ext cx="19806214" cy="1015663"/>
          </a:xfrm>
        </p:spPr>
        <p:txBody>
          <a:bodyPr lIns="0" tIns="0" rIns="0" bIns="0"/>
          <a:lstStyle>
            <a:lvl1pPr>
              <a:defRPr sz="6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14167" y="3344638"/>
            <a:ext cx="11733677" cy="523220"/>
          </a:xfrm>
        </p:spPr>
        <p:txBody>
          <a:bodyPr lIns="0" tIns="0" rIns="0" bIns="0"/>
          <a:lstStyle>
            <a:lvl1pPr>
              <a:defRPr sz="3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699">
              <a:spcBef>
                <a:spcPts val="161"/>
              </a:spcBef>
              <a:tabLst>
                <a:tab pos="1380305" algn="l"/>
              </a:tabLst>
            </a:pPr>
            <a:r>
              <a:rPr lang="en-US" spc="285" smtClean="0"/>
              <a:t>N</a:t>
            </a:r>
            <a:r>
              <a:rPr lang="en-US" spc="315" smtClean="0"/>
              <a:t>g</a:t>
            </a:r>
            <a:r>
              <a:rPr lang="en-US" spc="251" smtClean="0"/>
              <a:t>u</a:t>
            </a:r>
            <a:r>
              <a:rPr lang="en-US" spc="236" smtClean="0"/>
              <a:t>ồ</a:t>
            </a:r>
            <a:r>
              <a:rPr lang="en-US" spc="266" smtClean="0"/>
              <a:t>n</a:t>
            </a:r>
            <a:r>
              <a:rPr lang="en-US" spc="-120" smtClean="0"/>
              <a:t>:</a:t>
            </a:r>
            <a:r>
              <a:rPr lang="en-US" smtClean="0"/>
              <a:t>	</a:t>
            </a:r>
            <a:r>
              <a:rPr lang="en-US" spc="244" smtClean="0"/>
              <a:t>U</a:t>
            </a:r>
            <a:r>
              <a:rPr lang="en-US" spc="285" smtClean="0"/>
              <a:t>N</a:t>
            </a:r>
            <a:r>
              <a:rPr lang="en-US" spc="169" smtClean="0"/>
              <a:t>I</a:t>
            </a:r>
            <a:r>
              <a:rPr lang="en-US" spc="124" smtClean="0"/>
              <a:t>C</a:t>
            </a:r>
            <a:r>
              <a:rPr lang="en-US" spc="15" smtClean="0"/>
              <a:t>E</a:t>
            </a:r>
            <a:r>
              <a:rPr lang="en-US" spc="-124" smtClean="0"/>
              <a:t>F</a:t>
            </a:r>
            <a:endParaRPr lang="en-US" spc="-12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437" y="2266897"/>
            <a:ext cx="19806214" cy="1015663"/>
          </a:xfrm>
        </p:spPr>
        <p:txBody>
          <a:bodyPr lIns="0" tIns="0" rIns="0" bIns="0"/>
          <a:lstStyle>
            <a:lvl1pPr>
              <a:defRPr sz="6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658" y="3268599"/>
            <a:ext cx="8749190" cy="515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8242" y="3268599"/>
            <a:ext cx="8749190" cy="515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699">
              <a:spcBef>
                <a:spcPts val="161"/>
              </a:spcBef>
              <a:tabLst>
                <a:tab pos="1380305" algn="l"/>
              </a:tabLst>
            </a:pPr>
            <a:r>
              <a:rPr lang="en-US" spc="285" smtClean="0"/>
              <a:t>N</a:t>
            </a:r>
            <a:r>
              <a:rPr lang="en-US" spc="315" smtClean="0"/>
              <a:t>g</a:t>
            </a:r>
            <a:r>
              <a:rPr lang="en-US" spc="251" smtClean="0"/>
              <a:t>u</a:t>
            </a:r>
            <a:r>
              <a:rPr lang="en-US" spc="236" smtClean="0"/>
              <a:t>ồ</a:t>
            </a:r>
            <a:r>
              <a:rPr lang="en-US" spc="266" smtClean="0"/>
              <a:t>n</a:t>
            </a:r>
            <a:r>
              <a:rPr lang="en-US" spc="-120" smtClean="0"/>
              <a:t>:</a:t>
            </a:r>
            <a:r>
              <a:rPr lang="en-US" smtClean="0"/>
              <a:t>	</a:t>
            </a:r>
            <a:r>
              <a:rPr lang="en-US" spc="244" smtClean="0"/>
              <a:t>U</a:t>
            </a:r>
            <a:r>
              <a:rPr lang="en-US" spc="285" smtClean="0"/>
              <a:t>N</a:t>
            </a:r>
            <a:r>
              <a:rPr lang="en-US" spc="169" smtClean="0"/>
              <a:t>I</a:t>
            </a:r>
            <a:r>
              <a:rPr lang="en-US" spc="124" smtClean="0"/>
              <a:t>C</a:t>
            </a:r>
            <a:r>
              <a:rPr lang="en-US" spc="15" smtClean="0"/>
              <a:t>E</a:t>
            </a:r>
            <a:r>
              <a:rPr lang="en-US" spc="-124" smtClean="0"/>
              <a:t>F</a:t>
            </a:r>
            <a:endParaRPr lang="en-US" spc="-124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437" y="2266897"/>
            <a:ext cx="19806214" cy="1015663"/>
          </a:xfrm>
        </p:spPr>
        <p:txBody>
          <a:bodyPr lIns="0" tIns="0" rIns="0" bIns="0"/>
          <a:lstStyle>
            <a:lvl1pPr>
              <a:defRPr sz="6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699">
              <a:spcBef>
                <a:spcPts val="161"/>
              </a:spcBef>
              <a:tabLst>
                <a:tab pos="1380305" algn="l"/>
              </a:tabLst>
            </a:pPr>
            <a:r>
              <a:rPr lang="en-US" spc="285" smtClean="0"/>
              <a:t>N</a:t>
            </a:r>
            <a:r>
              <a:rPr lang="en-US" spc="315" smtClean="0"/>
              <a:t>g</a:t>
            </a:r>
            <a:r>
              <a:rPr lang="en-US" spc="251" smtClean="0"/>
              <a:t>u</a:t>
            </a:r>
            <a:r>
              <a:rPr lang="en-US" spc="236" smtClean="0"/>
              <a:t>ồ</a:t>
            </a:r>
            <a:r>
              <a:rPr lang="en-US" spc="266" smtClean="0"/>
              <a:t>n</a:t>
            </a:r>
            <a:r>
              <a:rPr lang="en-US" spc="-120" smtClean="0"/>
              <a:t>:</a:t>
            </a:r>
            <a:r>
              <a:rPr lang="en-US" smtClean="0"/>
              <a:t>	</a:t>
            </a:r>
            <a:r>
              <a:rPr lang="en-US" spc="244" smtClean="0"/>
              <a:t>U</a:t>
            </a:r>
            <a:r>
              <a:rPr lang="en-US" spc="285" smtClean="0"/>
              <a:t>N</a:t>
            </a:r>
            <a:r>
              <a:rPr lang="en-US" spc="169" smtClean="0"/>
              <a:t>I</a:t>
            </a:r>
            <a:r>
              <a:rPr lang="en-US" spc="124" smtClean="0"/>
              <a:t>C</a:t>
            </a:r>
            <a:r>
              <a:rPr lang="en-US" spc="15" smtClean="0"/>
              <a:t>E</a:t>
            </a:r>
            <a:r>
              <a:rPr lang="en-US" spc="-124" smtClean="0"/>
              <a:t>F</a:t>
            </a:r>
            <a:endParaRPr lang="en-US" spc="-12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699">
              <a:spcBef>
                <a:spcPts val="161"/>
              </a:spcBef>
              <a:tabLst>
                <a:tab pos="1380305" algn="l"/>
              </a:tabLst>
            </a:pPr>
            <a:r>
              <a:rPr lang="en-US" spc="285" smtClean="0"/>
              <a:t>N</a:t>
            </a:r>
            <a:r>
              <a:rPr lang="en-US" spc="315" smtClean="0"/>
              <a:t>g</a:t>
            </a:r>
            <a:r>
              <a:rPr lang="en-US" spc="251" smtClean="0"/>
              <a:t>u</a:t>
            </a:r>
            <a:r>
              <a:rPr lang="en-US" spc="236" smtClean="0"/>
              <a:t>ồ</a:t>
            </a:r>
            <a:r>
              <a:rPr lang="en-US" spc="266" smtClean="0"/>
              <a:t>n</a:t>
            </a:r>
            <a:r>
              <a:rPr lang="en-US" spc="-120" smtClean="0"/>
              <a:t>:</a:t>
            </a:r>
            <a:r>
              <a:rPr lang="en-US" smtClean="0"/>
              <a:t>	</a:t>
            </a:r>
            <a:r>
              <a:rPr lang="en-US" spc="244" smtClean="0"/>
              <a:t>U</a:t>
            </a:r>
            <a:r>
              <a:rPr lang="en-US" spc="285" smtClean="0"/>
              <a:t>N</a:t>
            </a:r>
            <a:r>
              <a:rPr lang="en-US" spc="169" smtClean="0"/>
              <a:t>I</a:t>
            </a:r>
            <a:r>
              <a:rPr lang="en-US" spc="124" smtClean="0"/>
              <a:t>C</a:t>
            </a:r>
            <a:r>
              <a:rPr lang="en-US" spc="15" smtClean="0"/>
              <a:t>E</a:t>
            </a:r>
            <a:r>
              <a:rPr lang="en-US" spc="-124" smtClean="0"/>
              <a:t>F</a:t>
            </a:r>
            <a:endParaRPr lang="en-US" spc="-124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" y="0"/>
            <a:ext cx="20105000" cy="14211300"/>
          </a:xfrm>
          <a:custGeom>
            <a:avLst/>
            <a:gdLst/>
            <a:ahLst/>
            <a:cxnLst/>
            <a:rect l="l" t="t" r="r" b="b"/>
            <a:pathLst>
              <a:path w="14211935" h="20104100">
                <a:moveTo>
                  <a:pt x="14211673" y="20104099"/>
                </a:moveTo>
                <a:lnTo>
                  <a:pt x="0" y="20104099"/>
                </a:lnTo>
                <a:lnTo>
                  <a:pt x="0" y="0"/>
                </a:lnTo>
                <a:lnTo>
                  <a:pt x="14211673" y="0"/>
                </a:lnTo>
                <a:lnTo>
                  <a:pt x="14211673" y="20104099"/>
                </a:lnTo>
                <a:close/>
              </a:path>
            </a:pathLst>
          </a:custGeom>
          <a:solidFill>
            <a:srgbClr val="F9EF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437" y="2266895"/>
            <a:ext cx="19806214" cy="10079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14167" y="3344637"/>
            <a:ext cx="11733677" cy="515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5782454" y="13787864"/>
            <a:ext cx="3845647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699">
              <a:spcBef>
                <a:spcPts val="161"/>
              </a:spcBef>
              <a:tabLst>
                <a:tab pos="1380305" algn="l"/>
              </a:tabLst>
            </a:pPr>
            <a:r>
              <a:rPr lang="en-US" spc="285" smtClean="0"/>
              <a:t>N</a:t>
            </a:r>
            <a:r>
              <a:rPr lang="en-US" spc="315" smtClean="0"/>
              <a:t>g</a:t>
            </a:r>
            <a:r>
              <a:rPr lang="en-US" spc="251" smtClean="0"/>
              <a:t>u</a:t>
            </a:r>
            <a:r>
              <a:rPr lang="en-US" spc="236" smtClean="0"/>
              <a:t>ồ</a:t>
            </a:r>
            <a:r>
              <a:rPr lang="en-US" spc="266" smtClean="0"/>
              <a:t>n</a:t>
            </a:r>
            <a:r>
              <a:rPr lang="en-US" spc="-120" smtClean="0"/>
              <a:t>:</a:t>
            </a:r>
            <a:r>
              <a:rPr lang="en-US" smtClean="0"/>
              <a:t>	</a:t>
            </a:r>
            <a:r>
              <a:rPr lang="en-US" spc="244" smtClean="0"/>
              <a:t>U</a:t>
            </a:r>
            <a:r>
              <a:rPr lang="en-US" spc="285" smtClean="0"/>
              <a:t>N</a:t>
            </a:r>
            <a:r>
              <a:rPr lang="en-US" spc="169" smtClean="0"/>
              <a:t>I</a:t>
            </a:r>
            <a:r>
              <a:rPr lang="en-US" spc="124" smtClean="0"/>
              <a:t>C</a:t>
            </a:r>
            <a:r>
              <a:rPr lang="en-US" spc="15" smtClean="0"/>
              <a:t>E</a:t>
            </a:r>
            <a:r>
              <a:rPr lang="en-US" spc="-124" smtClean="0"/>
              <a:t>F</a:t>
            </a:r>
            <a:endParaRPr lang="en-US" spc="-12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655" y="13216512"/>
            <a:ext cx="4626007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81421" y="13216512"/>
            <a:ext cx="4626007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39">
        <a:defRPr>
          <a:latin typeface="+mn-lt"/>
          <a:ea typeface="+mn-ea"/>
          <a:cs typeface="+mn-cs"/>
        </a:defRPr>
      </a:lvl2pPr>
      <a:lvl3pPr marL="914280">
        <a:defRPr>
          <a:latin typeface="+mn-lt"/>
          <a:ea typeface="+mn-ea"/>
          <a:cs typeface="+mn-cs"/>
        </a:defRPr>
      </a:lvl3pPr>
      <a:lvl4pPr marL="1371419">
        <a:defRPr>
          <a:latin typeface="+mn-lt"/>
          <a:ea typeface="+mn-ea"/>
          <a:cs typeface="+mn-cs"/>
        </a:defRPr>
      </a:lvl4pPr>
      <a:lvl5pPr marL="1828558">
        <a:defRPr>
          <a:latin typeface="+mn-lt"/>
          <a:ea typeface="+mn-ea"/>
          <a:cs typeface="+mn-cs"/>
        </a:defRPr>
      </a:lvl5pPr>
      <a:lvl6pPr marL="2285697">
        <a:defRPr>
          <a:latin typeface="+mn-lt"/>
          <a:ea typeface="+mn-ea"/>
          <a:cs typeface="+mn-cs"/>
        </a:defRPr>
      </a:lvl6pPr>
      <a:lvl7pPr marL="2742836">
        <a:defRPr>
          <a:latin typeface="+mn-lt"/>
          <a:ea typeface="+mn-ea"/>
          <a:cs typeface="+mn-cs"/>
        </a:defRPr>
      </a:lvl7pPr>
      <a:lvl8pPr marL="3199977">
        <a:defRPr>
          <a:latin typeface="+mn-lt"/>
          <a:ea typeface="+mn-ea"/>
          <a:cs typeface="+mn-cs"/>
        </a:defRPr>
      </a:lvl8pPr>
      <a:lvl9pPr marL="365711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39">
        <a:defRPr>
          <a:latin typeface="+mn-lt"/>
          <a:ea typeface="+mn-ea"/>
          <a:cs typeface="+mn-cs"/>
        </a:defRPr>
      </a:lvl2pPr>
      <a:lvl3pPr marL="914280">
        <a:defRPr>
          <a:latin typeface="+mn-lt"/>
          <a:ea typeface="+mn-ea"/>
          <a:cs typeface="+mn-cs"/>
        </a:defRPr>
      </a:lvl3pPr>
      <a:lvl4pPr marL="1371419">
        <a:defRPr>
          <a:latin typeface="+mn-lt"/>
          <a:ea typeface="+mn-ea"/>
          <a:cs typeface="+mn-cs"/>
        </a:defRPr>
      </a:lvl4pPr>
      <a:lvl5pPr marL="1828558">
        <a:defRPr>
          <a:latin typeface="+mn-lt"/>
          <a:ea typeface="+mn-ea"/>
          <a:cs typeface="+mn-cs"/>
        </a:defRPr>
      </a:lvl5pPr>
      <a:lvl6pPr marL="2285697">
        <a:defRPr>
          <a:latin typeface="+mn-lt"/>
          <a:ea typeface="+mn-ea"/>
          <a:cs typeface="+mn-cs"/>
        </a:defRPr>
      </a:lvl6pPr>
      <a:lvl7pPr marL="2742836">
        <a:defRPr>
          <a:latin typeface="+mn-lt"/>
          <a:ea typeface="+mn-ea"/>
          <a:cs typeface="+mn-cs"/>
        </a:defRPr>
      </a:lvl7pPr>
      <a:lvl8pPr marL="3199977">
        <a:defRPr>
          <a:latin typeface="+mn-lt"/>
          <a:ea typeface="+mn-ea"/>
          <a:cs typeface="+mn-cs"/>
        </a:defRPr>
      </a:lvl8pPr>
      <a:lvl9pPr marL="365711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20340459" cy="14284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35420"/>
            <a:ext cx="20104100" cy="3521986"/>
          </a:xfrm>
          <a:prstGeom prst="rect">
            <a:avLst/>
          </a:prstGeom>
          <a:noFill/>
        </p:spPr>
        <p:txBody>
          <a:bodyPr wrap="square" lIns="196084" tIns="98042" rIns="196084" bIns="98042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7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TÂN 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</a:p>
          <a:p>
            <a:pPr algn="ctr"/>
            <a:endParaRPr lang="en-US" sz="5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en-US" sz="5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5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5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574973"/>
            <a:ext cx="19617813" cy="3568152"/>
          </a:xfrm>
          <a:prstGeom prst="rect">
            <a:avLst/>
          </a:prstGeom>
          <a:noFill/>
        </p:spPr>
        <p:txBody>
          <a:bodyPr wrap="square" lIns="196084" tIns="98042" rIns="196084" bIns="98042" rtlCol="0">
            <a:spAutoFit/>
          </a:bodyPr>
          <a:lstStyle/>
          <a:p>
            <a:pPr algn="ctr"/>
            <a:r>
              <a:rPr lang="en-US" sz="7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CB – GV – NV HƯỞNG ỨNG TT.GDSK</a:t>
            </a:r>
            <a:endParaRPr lang="en-US" sz="7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PHÒNG, </a:t>
            </a:r>
            <a:r>
              <a:rPr lang="en-US" sz="7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 TAI NẠN THƯƠNG </a:t>
            </a:r>
            <a:r>
              <a:rPr lang="en-US" sz="7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</a:p>
          <a:p>
            <a:pPr algn="ctr"/>
            <a:r>
              <a:rPr lang="en-US" sz="7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7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7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2024 - 2025</a:t>
            </a:r>
            <a:endParaRPr lang="en-US" sz="7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01768" y="13372746"/>
            <a:ext cx="396062" cy="459609"/>
          </a:xfrm>
          <a:prstGeom prst="rect">
            <a:avLst/>
          </a:prstGeom>
          <a:noFill/>
        </p:spPr>
        <p:txBody>
          <a:bodyPr wrap="none" lIns="196084" tIns="98042" rIns="196084" bIns="98042" rtlCol="0">
            <a:spAutoFit/>
          </a:bodyPr>
          <a:lstStyle/>
          <a:p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51862" y="12925097"/>
            <a:ext cx="396062" cy="459609"/>
          </a:xfrm>
          <a:prstGeom prst="rect">
            <a:avLst/>
          </a:prstGeom>
          <a:noFill/>
        </p:spPr>
        <p:txBody>
          <a:bodyPr wrap="none" lIns="196084" tIns="98042" rIns="196084" bIns="98042" rtlCol="0">
            <a:spAutoFit/>
          </a:bodyPr>
          <a:lstStyle/>
          <a:p>
            <a:endParaRPr lang="vi-VN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766050" y="3143250"/>
            <a:ext cx="541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91134" y="3263247"/>
            <a:ext cx="12613494" cy="9948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33989" y="3658804"/>
            <a:ext cx="9885863" cy="6546404"/>
          </a:xfrm>
          <a:prstGeom prst="rect">
            <a:avLst/>
          </a:prstGeom>
        </p:spPr>
        <p:txBody>
          <a:bodyPr vert="horz" wrap="square" lIns="0" tIns="12062" rIns="0" bIns="0" rtlCol="0">
            <a:spAutoFit/>
          </a:bodyPr>
          <a:lstStyle/>
          <a:p>
            <a:pPr marL="12699" marR="5715" algn="just">
              <a:lnSpc>
                <a:spcPct val="115999"/>
              </a:lnSpc>
              <a:spcBef>
                <a:spcPts val="94"/>
              </a:spcBef>
            </a:pPr>
            <a:r>
              <a:rPr sz="3600" spc="-19" dirty="0">
                <a:latin typeface="Arial"/>
                <a:cs typeface="Arial"/>
              </a:rPr>
              <a:t>Trẻ </a:t>
            </a:r>
            <a:r>
              <a:rPr sz="3600" spc="34" dirty="0">
                <a:latin typeface="Arial"/>
                <a:cs typeface="Arial"/>
              </a:rPr>
              <a:t>nhỏ </a:t>
            </a:r>
            <a:r>
              <a:rPr sz="3600" spc="75" dirty="0">
                <a:latin typeface="Arial"/>
                <a:cs typeface="Arial"/>
              </a:rPr>
              <a:t>rất </a:t>
            </a:r>
            <a:r>
              <a:rPr sz="3600" spc="19" dirty="0">
                <a:latin typeface="Arial"/>
                <a:cs typeface="Arial"/>
              </a:rPr>
              <a:t>thích </a:t>
            </a:r>
            <a:r>
              <a:rPr sz="3600" spc="71" dirty="0">
                <a:latin typeface="Arial"/>
                <a:cs typeface="Arial"/>
              </a:rPr>
              <a:t>tiếp </a:t>
            </a:r>
            <a:r>
              <a:rPr sz="3600" spc="11" dirty="0">
                <a:latin typeface="Arial"/>
                <a:cs typeface="Arial"/>
              </a:rPr>
              <a:t>xúc </a:t>
            </a:r>
            <a:r>
              <a:rPr sz="3600" spc="-90" dirty="0">
                <a:latin typeface="Arial"/>
                <a:cs typeface="Arial"/>
              </a:rPr>
              <a:t>với </a:t>
            </a:r>
            <a:r>
              <a:rPr sz="3600" spc="41" dirty="0">
                <a:latin typeface="Arial"/>
                <a:cs typeface="Arial"/>
              </a:rPr>
              <a:t>mọi  </a:t>
            </a:r>
            <a:r>
              <a:rPr sz="3600" spc="64" dirty="0">
                <a:latin typeface="Arial"/>
                <a:cs typeface="Arial"/>
              </a:rPr>
              <a:t>vật </a:t>
            </a:r>
            <a:r>
              <a:rPr sz="3600" dirty="0">
                <a:latin typeface="Arial"/>
                <a:cs typeface="Arial"/>
              </a:rPr>
              <a:t>nên </a:t>
            </a:r>
            <a:r>
              <a:rPr sz="3600" spc="-34" dirty="0">
                <a:latin typeface="Arial"/>
                <a:cs typeface="Arial"/>
              </a:rPr>
              <a:t>có </a:t>
            </a:r>
            <a:r>
              <a:rPr sz="3600" spc="64" dirty="0">
                <a:latin typeface="Arial"/>
                <a:cs typeface="Arial"/>
              </a:rPr>
              <a:t>nguy </a:t>
            </a:r>
            <a:r>
              <a:rPr sz="3600" spc="-214" dirty="0">
                <a:latin typeface="Arial"/>
                <a:cs typeface="Arial"/>
              </a:rPr>
              <a:t>cơ </a:t>
            </a:r>
            <a:r>
              <a:rPr sz="3600" spc="-49" dirty="0">
                <a:latin typeface="Arial"/>
                <a:cs typeface="Arial"/>
              </a:rPr>
              <a:t>cao </a:t>
            </a:r>
            <a:r>
              <a:rPr sz="3600" spc="71" dirty="0">
                <a:latin typeface="Arial"/>
                <a:cs typeface="Arial"/>
              </a:rPr>
              <a:t>bị </a:t>
            </a:r>
            <a:r>
              <a:rPr sz="3600" spc="-75" dirty="0">
                <a:latin typeface="Arial"/>
                <a:cs typeface="Arial"/>
              </a:rPr>
              <a:t>các </a:t>
            </a:r>
            <a:r>
              <a:rPr sz="3600" spc="64" dirty="0">
                <a:latin typeface="Arial"/>
                <a:cs typeface="Arial"/>
              </a:rPr>
              <a:t>vật  </a:t>
            </a:r>
            <a:r>
              <a:rPr sz="3600" spc="-75" dirty="0">
                <a:latin typeface="Arial"/>
                <a:cs typeface="Arial"/>
              </a:rPr>
              <a:t>sắc </a:t>
            </a:r>
            <a:r>
              <a:rPr sz="3600" spc="41" dirty="0">
                <a:latin typeface="Arial"/>
                <a:cs typeface="Arial"/>
              </a:rPr>
              <a:t>nhọn </a:t>
            </a:r>
            <a:r>
              <a:rPr sz="3600" spc="-26" dirty="0">
                <a:latin typeface="Arial"/>
                <a:cs typeface="Arial"/>
              </a:rPr>
              <a:t>cắt, </a:t>
            </a:r>
            <a:r>
              <a:rPr sz="3600" spc="30" dirty="0">
                <a:latin typeface="Arial"/>
                <a:cs typeface="Arial"/>
              </a:rPr>
              <a:t>đâm </a:t>
            </a:r>
            <a:r>
              <a:rPr sz="3600" spc="-11" dirty="0">
                <a:latin typeface="Arial"/>
                <a:cs typeface="Arial"/>
              </a:rPr>
              <a:t>vào </a:t>
            </a:r>
            <a:r>
              <a:rPr sz="3600" spc="-109" dirty="0">
                <a:latin typeface="Arial"/>
                <a:cs typeface="Arial"/>
              </a:rPr>
              <a:t>người.  </a:t>
            </a:r>
            <a:r>
              <a:rPr sz="3600" spc="-94" dirty="0">
                <a:latin typeface="Arial"/>
                <a:cs typeface="Arial"/>
              </a:rPr>
              <a:t>Người </a:t>
            </a:r>
            <a:r>
              <a:rPr sz="3600" spc="-4" dirty="0">
                <a:latin typeface="Arial"/>
                <a:cs typeface="Arial"/>
              </a:rPr>
              <a:t>chăm </a:t>
            </a:r>
            <a:r>
              <a:rPr sz="3600" spc="-45" dirty="0">
                <a:latin typeface="Arial"/>
                <a:cs typeface="Arial"/>
              </a:rPr>
              <a:t>sóc </a:t>
            </a:r>
            <a:r>
              <a:rPr sz="3600" spc="71" dirty="0">
                <a:latin typeface="Arial"/>
                <a:cs typeface="Arial"/>
              </a:rPr>
              <a:t>trẻ </a:t>
            </a:r>
            <a:r>
              <a:rPr sz="3600" dirty="0">
                <a:latin typeface="Arial"/>
                <a:cs typeface="Arial"/>
              </a:rPr>
              <a:t>nên </a:t>
            </a:r>
            <a:r>
              <a:rPr sz="3600" spc="60" dirty="0">
                <a:latin typeface="Arial"/>
                <a:cs typeface="Arial"/>
              </a:rPr>
              <a:t>hết </a:t>
            </a:r>
            <a:r>
              <a:rPr sz="3600" spc="-161" dirty="0">
                <a:latin typeface="Arial"/>
                <a:cs typeface="Arial"/>
              </a:rPr>
              <a:t>sức  </a:t>
            </a:r>
            <a:r>
              <a:rPr sz="3600" dirty="0">
                <a:latin typeface="Arial"/>
                <a:cs typeface="Arial"/>
              </a:rPr>
              <a:t>chú</a:t>
            </a:r>
            <a:r>
              <a:rPr sz="3600" spc="-75" dirty="0">
                <a:latin typeface="Arial"/>
                <a:cs typeface="Arial"/>
              </a:rPr>
              <a:t> </a:t>
            </a:r>
            <a:r>
              <a:rPr sz="3600" spc="-60" dirty="0">
                <a:latin typeface="Arial"/>
                <a:cs typeface="Arial"/>
              </a:rPr>
              <a:t>ý:</a:t>
            </a:r>
            <a:endParaRPr sz="3600" dirty="0">
              <a:latin typeface="Arial"/>
              <a:cs typeface="Arial"/>
            </a:endParaRPr>
          </a:p>
          <a:p>
            <a:pPr marL="12699" marR="8254" algn="just">
              <a:lnSpc>
                <a:spcPts val="5080"/>
              </a:lnSpc>
              <a:spcBef>
                <a:spcPts val="283"/>
              </a:spcBef>
              <a:buChar char="-"/>
              <a:tabLst>
                <a:tab pos="340316" algn="l"/>
              </a:tabLst>
            </a:pPr>
            <a:r>
              <a:rPr sz="3600" spc="11" dirty="0">
                <a:latin typeface="Arial"/>
                <a:cs typeface="Arial"/>
              </a:rPr>
              <a:t>Để </a:t>
            </a:r>
            <a:r>
              <a:rPr sz="3600" spc="-4" dirty="0">
                <a:latin typeface="Arial"/>
                <a:cs typeface="Arial"/>
              </a:rPr>
              <a:t>lên </a:t>
            </a:r>
            <a:r>
              <a:rPr sz="3600" spc="-86" dirty="0">
                <a:latin typeface="Arial"/>
                <a:cs typeface="Arial"/>
              </a:rPr>
              <a:t>cao, </a:t>
            </a:r>
            <a:r>
              <a:rPr sz="3600" spc="-19" dirty="0">
                <a:latin typeface="Arial"/>
                <a:cs typeface="Arial"/>
              </a:rPr>
              <a:t>an </a:t>
            </a:r>
            <a:r>
              <a:rPr sz="3600" spc="4" dirty="0">
                <a:latin typeface="Arial"/>
                <a:cs typeface="Arial"/>
              </a:rPr>
              <a:t>toàn, </a:t>
            </a:r>
            <a:r>
              <a:rPr sz="3600" spc="-26" dirty="0">
                <a:latin typeface="Arial"/>
                <a:cs typeface="Arial"/>
              </a:rPr>
              <a:t>hoặc </a:t>
            </a:r>
            <a:r>
              <a:rPr sz="3600" spc="-34" dirty="0">
                <a:latin typeface="Arial"/>
                <a:cs typeface="Arial"/>
              </a:rPr>
              <a:t>có </a:t>
            </a:r>
            <a:r>
              <a:rPr sz="3600" spc="19" dirty="0">
                <a:latin typeface="Arial"/>
                <a:cs typeface="Arial"/>
              </a:rPr>
              <a:t>giá  </a:t>
            </a:r>
            <a:r>
              <a:rPr sz="3600" spc="56" dirty="0">
                <a:latin typeface="Arial"/>
                <a:cs typeface="Arial"/>
              </a:rPr>
              <a:t>treo </a:t>
            </a:r>
            <a:r>
              <a:rPr sz="3600" spc="26" dirty="0">
                <a:latin typeface="Arial"/>
                <a:cs typeface="Arial"/>
              </a:rPr>
              <a:t>ngoài </a:t>
            </a:r>
            <a:r>
              <a:rPr sz="3600" spc="75" dirty="0">
                <a:latin typeface="Arial"/>
                <a:cs typeface="Arial"/>
              </a:rPr>
              <a:t>tầm </a:t>
            </a:r>
            <a:r>
              <a:rPr sz="3600" spc="-90" dirty="0">
                <a:latin typeface="Arial"/>
                <a:cs typeface="Arial"/>
              </a:rPr>
              <a:t>với </a:t>
            </a:r>
            <a:r>
              <a:rPr sz="3600" spc="-45" dirty="0">
                <a:latin typeface="Arial"/>
                <a:cs typeface="Arial"/>
              </a:rPr>
              <a:t>của </a:t>
            </a:r>
            <a:r>
              <a:rPr sz="3600" spc="71" dirty="0">
                <a:latin typeface="Arial"/>
                <a:cs typeface="Arial"/>
              </a:rPr>
              <a:t>trẻ </a:t>
            </a:r>
            <a:r>
              <a:rPr sz="3600" spc="-75" dirty="0">
                <a:latin typeface="Arial"/>
                <a:cs typeface="Arial"/>
              </a:rPr>
              <a:t>các </a:t>
            </a:r>
            <a:r>
              <a:rPr sz="3600" spc="64" dirty="0">
                <a:latin typeface="Arial"/>
                <a:cs typeface="Arial"/>
              </a:rPr>
              <a:t>vật  </a:t>
            </a:r>
            <a:r>
              <a:rPr sz="3600" spc="75" dirty="0">
                <a:latin typeface="Arial"/>
                <a:cs typeface="Arial"/>
              </a:rPr>
              <a:t>dụng </a:t>
            </a:r>
            <a:r>
              <a:rPr sz="3600" spc="-75" dirty="0">
                <a:latin typeface="Arial"/>
                <a:cs typeface="Arial"/>
              </a:rPr>
              <a:t>sắc </a:t>
            </a:r>
            <a:r>
              <a:rPr sz="3600" spc="41" dirty="0">
                <a:latin typeface="Arial"/>
                <a:cs typeface="Arial"/>
              </a:rPr>
              <a:t>nhọn </a:t>
            </a:r>
            <a:r>
              <a:rPr sz="3600" spc="94" dirty="0">
                <a:latin typeface="Arial"/>
                <a:cs typeface="Arial"/>
              </a:rPr>
              <a:t>trong </a:t>
            </a:r>
            <a:r>
              <a:rPr sz="3600" spc="19" dirty="0">
                <a:latin typeface="Arial"/>
                <a:cs typeface="Arial"/>
              </a:rPr>
              <a:t>gia </a:t>
            </a:r>
            <a:r>
              <a:rPr sz="3600" spc="11" dirty="0">
                <a:latin typeface="Arial"/>
                <a:cs typeface="Arial"/>
              </a:rPr>
              <a:t>đình  </a:t>
            </a:r>
            <a:r>
              <a:rPr sz="3600" spc="-79" dirty="0">
                <a:latin typeface="Arial"/>
                <a:cs typeface="Arial"/>
              </a:rPr>
              <a:t>như </a:t>
            </a:r>
            <a:r>
              <a:rPr sz="3600" spc="-41" dirty="0">
                <a:latin typeface="Arial"/>
                <a:cs typeface="Arial"/>
              </a:rPr>
              <a:t>dao, </a:t>
            </a:r>
            <a:r>
              <a:rPr sz="3600" spc="-64" dirty="0">
                <a:latin typeface="Arial"/>
                <a:cs typeface="Arial"/>
              </a:rPr>
              <a:t>kéo, </a:t>
            </a:r>
            <a:r>
              <a:rPr sz="3600" spc="-60" dirty="0">
                <a:latin typeface="Arial"/>
                <a:cs typeface="Arial"/>
              </a:rPr>
              <a:t>rìu, </a:t>
            </a:r>
            <a:r>
              <a:rPr sz="3600" spc="-169" dirty="0">
                <a:latin typeface="Arial"/>
                <a:cs typeface="Arial"/>
              </a:rPr>
              <a:t>cưa, </a:t>
            </a:r>
            <a:r>
              <a:rPr sz="3600" spc="30" dirty="0">
                <a:latin typeface="Arial"/>
                <a:cs typeface="Arial"/>
              </a:rPr>
              <a:t>cung </a:t>
            </a:r>
            <a:r>
              <a:rPr sz="3600" spc="-41" dirty="0">
                <a:latin typeface="Arial"/>
                <a:cs typeface="Arial"/>
              </a:rPr>
              <a:t>nỏ,  </a:t>
            </a:r>
            <a:r>
              <a:rPr sz="3600" spc="-26" dirty="0">
                <a:latin typeface="Arial"/>
                <a:cs typeface="Arial"/>
              </a:rPr>
              <a:t>liềm,</a:t>
            </a:r>
            <a:r>
              <a:rPr sz="3600" spc="-75" dirty="0">
                <a:latin typeface="Arial"/>
                <a:cs typeface="Arial"/>
              </a:rPr>
              <a:t> </a:t>
            </a:r>
            <a:r>
              <a:rPr sz="3600" spc="-1130" dirty="0">
                <a:latin typeface="Arial"/>
                <a:cs typeface="Arial"/>
              </a:rPr>
              <a:t>…</a:t>
            </a:r>
            <a:endParaRPr sz="3600" dirty="0">
              <a:latin typeface="Arial"/>
              <a:cs typeface="Arial"/>
            </a:endParaRPr>
          </a:p>
          <a:p>
            <a:pPr marL="393013" indent="-380948" algn="just">
              <a:spcBef>
                <a:spcPts val="405"/>
              </a:spcBef>
              <a:buChar char="-"/>
              <a:tabLst>
                <a:tab pos="393648" algn="l"/>
              </a:tabLst>
            </a:pPr>
            <a:r>
              <a:rPr sz="3600" spc="19" dirty="0">
                <a:latin typeface="Arial"/>
                <a:cs typeface="Arial"/>
              </a:rPr>
              <a:t>Không </a:t>
            </a:r>
            <a:r>
              <a:rPr sz="3600" spc="-4" dirty="0">
                <a:latin typeface="Arial"/>
                <a:cs typeface="Arial"/>
              </a:rPr>
              <a:t>cho </a:t>
            </a:r>
            <a:r>
              <a:rPr sz="3600" spc="71" dirty="0">
                <a:latin typeface="Arial"/>
                <a:cs typeface="Arial"/>
              </a:rPr>
              <a:t>trẻ </a:t>
            </a:r>
            <a:r>
              <a:rPr sz="3600" spc="-86" dirty="0">
                <a:latin typeface="Arial"/>
                <a:cs typeface="Arial"/>
              </a:rPr>
              <a:t>chơi </a:t>
            </a:r>
            <a:r>
              <a:rPr sz="3600" spc="-90" dirty="0">
                <a:latin typeface="Arial"/>
                <a:cs typeface="Arial"/>
              </a:rPr>
              <a:t>với </a:t>
            </a:r>
            <a:r>
              <a:rPr sz="3600" spc="-75" dirty="0">
                <a:latin typeface="Arial"/>
                <a:cs typeface="Arial"/>
              </a:rPr>
              <a:t>các</a:t>
            </a:r>
            <a:r>
              <a:rPr sz="3600" spc="-154" dirty="0">
                <a:latin typeface="Arial"/>
                <a:cs typeface="Arial"/>
              </a:rPr>
              <a:t> </a:t>
            </a:r>
            <a:r>
              <a:rPr sz="3600" spc="64" dirty="0">
                <a:latin typeface="Arial"/>
                <a:cs typeface="Arial"/>
              </a:rPr>
              <a:t>vật</a:t>
            </a:r>
            <a:endParaRPr sz="3600" dirty="0">
              <a:latin typeface="Arial"/>
              <a:cs typeface="Arial"/>
            </a:endParaRPr>
          </a:p>
          <a:p>
            <a:pPr marL="12699" marR="5715" algn="just">
              <a:lnSpc>
                <a:spcPts val="5080"/>
              </a:lnSpc>
              <a:spcBef>
                <a:spcPts val="285"/>
              </a:spcBef>
            </a:pPr>
            <a:r>
              <a:rPr sz="3600" spc="75" dirty="0">
                <a:latin typeface="Arial"/>
                <a:cs typeface="Arial"/>
              </a:rPr>
              <a:t>dụng </a:t>
            </a:r>
            <a:r>
              <a:rPr sz="3600" spc="-75" dirty="0">
                <a:latin typeface="Arial"/>
                <a:cs typeface="Arial"/>
              </a:rPr>
              <a:t>sắc </a:t>
            </a:r>
            <a:r>
              <a:rPr sz="3600" spc="41" dirty="0">
                <a:latin typeface="Arial"/>
                <a:cs typeface="Arial"/>
              </a:rPr>
              <a:t>nhọn </a:t>
            </a:r>
            <a:r>
              <a:rPr sz="3600" spc="94" dirty="0">
                <a:latin typeface="Arial"/>
                <a:cs typeface="Arial"/>
              </a:rPr>
              <a:t>trong </a:t>
            </a:r>
            <a:r>
              <a:rPr sz="3600" spc="19" dirty="0">
                <a:latin typeface="Arial"/>
                <a:cs typeface="Arial"/>
              </a:rPr>
              <a:t>gia </a:t>
            </a:r>
            <a:r>
              <a:rPr sz="3600" spc="11" dirty="0">
                <a:latin typeface="Arial"/>
                <a:cs typeface="Arial"/>
              </a:rPr>
              <a:t>đình  </a:t>
            </a:r>
            <a:r>
              <a:rPr sz="3600" spc="-26" dirty="0">
                <a:latin typeface="Arial"/>
                <a:cs typeface="Arial"/>
              </a:rPr>
              <a:t>hoặc </a:t>
            </a:r>
            <a:r>
              <a:rPr sz="3600" spc="-86" dirty="0">
                <a:latin typeface="Arial"/>
                <a:cs typeface="Arial"/>
              </a:rPr>
              <a:t>chơi </a:t>
            </a:r>
            <a:r>
              <a:rPr sz="3600" spc="-360" dirty="0">
                <a:latin typeface="Arial"/>
                <a:cs typeface="Arial"/>
              </a:rPr>
              <a:t>ở </a:t>
            </a:r>
            <a:r>
              <a:rPr sz="3600" spc="-90" dirty="0">
                <a:latin typeface="Arial"/>
                <a:cs typeface="Arial"/>
              </a:rPr>
              <a:t>nơi </a:t>
            </a:r>
            <a:r>
              <a:rPr sz="3600" spc="-34" dirty="0">
                <a:latin typeface="Arial"/>
                <a:cs typeface="Arial"/>
              </a:rPr>
              <a:t>có </a:t>
            </a:r>
            <a:r>
              <a:rPr sz="3600" spc="15" dirty="0">
                <a:latin typeface="Arial"/>
                <a:cs typeface="Arial"/>
              </a:rPr>
              <a:t>nhiều </a:t>
            </a:r>
            <a:r>
              <a:rPr sz="3600" spc="64" dirty="0">
                <a:latin typeface="Arial"/>
                <a:cs typeface="Arial"/>
              </a:rPr>
              <a:t>vật </a:t>
            </a:r>
            <a:r>
              <a:rPr sz="3600" spc="75" dirty="0">
                <a:latin typeface="Arial"/>
                <a:cs typeface="Arial"/>
              </a:rPr>
              <a:t>dụng  </a:t>
            </a:r>
            <a:r>
              <a:rPr sz="3600" spc="-75" dirty="0">
                <a:latin typeface="Arial"/>
                <a:cs typeface="Arial"/>
              </a:rPr>
              <a:t>sắc </a:t>
            </a:r>
            <a:r>
              <a:rPr sz="3600" spc="41" dirty="0">
                <a:latin typeface="Arial"/>
                <a:cs typeface="Arial"/>
              </a:rPr>
              <a:t>nhọn </a:t>
            </a:r>
            <a:r>
              <a:rPr sz="3600" spc="64" dirty="0">
                <a:latin typeface="Arial"/>
                <a:cs typeface="Arial"/>
              </a:rPr>
              <a:t>xung </a:t>
            </a:r>
            <a:r>
              <a:rPr sz="3600" spc="30" dirty="0">
                <a:latin typeface="Arial"/>
                <a:cs typeface="Arial"/>
              </a:rPr>
              <a:t>quanh </a:t>
            </a:r>
            <a:r>
              <a:rPr sz="3600" spc="-79" dirty="0">
                <a:latin typeface="Arial"/>
                <a:cs typeface="Arial"/>
              </a:rPr>
              <a:t>như </a:t>
            </a:r>
            <a:r>
              <a:rPr sz="3600" spc="26" dirty="0">
                <a:latin typeface="Arial"/>
                <a:cs typeface="Arial"/>
              </a:rPr>
              <a:t>mảnh  </a:t>
            </a:r>
            <a:r>
              <a:rPr sz="3600" spc="-15" dirty="0">
                <a:latin typeface="Arial"/>
                <a:cs typeface="Arial"/>
              </a:rPr>
              <a:t>kính </a:t>
            </a:r>
            <a:r>
              <a:rPr sz="3600" spc="-161" dirty="0">
                <a:latin typeface="Arial"/>
                <a:cs typeface="Arial"/>
              </a:rPr>
              <a:t>vỡ, </a:t>
            </a:r>
            <a:r>
              <a:rPr sz="3600" spc="4" dirty="0">
                <a:latin typeface="Arial"/>
                <a:cs typeface="Arial"/>
              </a:rPr>
              <a:t>đá </a:t>
            </a:r>
            <a:r>
              <a:rPr sz="3600" spc="-4" dirty="0">
                <a:latin typeface="Arial"/>
                <a:cs typeface="Arial"/>
              </a:rPr>
              <a:t>nhọn,</a:t>
            </a:r>
            <a:r>
              <a:rPr sz="3600" spc="-120" dirty="0">
                <a:latin typeface="Arial"/>
                <a:cs typeface="Arial"/>
              </a:rPr>
              <a:t> </a:t>
            </a:r>
            <a:r>
              <a:rPr sz="3600" spc="-1130" dirty="0">
                <a:latin typeface="Arial"/>
                <a:cs typeface="Arial"/>
              </a:rPr>
              <a:t>…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" y="3814663"/>
            <a:ext cx="20105000" cy="10396782"/>
            <a:chOff x="0" y="5396436"/>
            <a:chExt cx="14211935" cy="14707869"/>
          </a:xfrm>
        </p:grpSpPr>
        <p:sp>
          <p:nvSpPr>
            <p:cNvPr id="5" name="object 5"/>
            <p:cNvSpPr/>
            <p:nvPr/>
          </p:nvSpPr>
          <p:spPr>
            <a:xfrm>
              <a:off x="4017734" y="7451057"/>
              <a:ext cx="1404620" cy="3240405"/>
            </a:xfrm>
            <a:custGeom>
              <a:avLst/>
              <a:gdLst/>
              <a:ahLst/>
              <a:cxnLst/>
              <a:rect l="l" t="t" r="r" b="b"/>
              <a:pathLst>
                <a:path w="1404620" h="3240404">
                  <a:moveTo>
                    <a:pt x="725772" y="3239973"/>
                  </a:moveTo>
                  <a:lnTo>
                    <a:pt x="628632" y="3228271"/>
                  </a:lnTo>
                  <a:lnTo>
                    <a:pt x="410926" y="3175128"/>
                  </a:lnTo>
                  <a:lnTo>
                    <a:pt x="0" y="3065580"/>
                  </a:lnTo>
                  <a:lnTo>
                    <a:pt x="135194" y="2394020"/>
                  </a:lnTo>
                  <a:lnTo>
                    <a:pt x="167411" y="2404364"/>
                  </a:lnTo>
                  <a:lnTo>
                    <a:pt x="239795" y="2427122"/>
                  </a:lnTo>
                  <a:lnTo>
                    <a:pt x="315946" y="2449880"/>
                  </a:lnTo>
                  <a:lnTo>
                    <a:pt x="359464" y="2460225"/>
                  </a:lnTo>
                  <a:lnTo>
                    <a:pt x="370191" y="2448929"/>
                  </a:lnTo>
                  <a:lnTo>
                    <a:pt x="400937" y="2373959"/>
                  </a:lnTo>
                  <a:lnTo>
                    <a:pt x="418744" y="2320551"/>
                  </a:lnTo>
                  <a:lnTo>
                    <a:pt x="436700" y="2263371"/>
                  </a:lnTo>
                  <a:lnTo>
                    <a:pt x="453697" y="2207551"/>
                  </a:lnTo>
                  <a:lnTo>
                    <a:pt x="468630" y="2158224"/>
                  </a:lnTo>
                  <a:lnTo>
                    <a:pt x="476151" y="2134064"/>
                  </a:lnTo>
                  <a:lnTo>
                    <a:pt x="501332" y="2055069"/>
                  </a:lnTo>
                  <a:lnTo>
                    <a:pt x="517982" y="2003345"/>
                  </a:lnTo>
                  <a:lnTo>
                    <a:pt x="556878" y="1883226"/>
                  </a:lnTo>
                  <a:lnTo>
                    <a:pt x="599867" y="1751249"/>
                  </a:lnTo>
                  <a:lnTo>
                    <a:pt x="642911" y="1619862"/>
                  </a:lnTo>
                  <a:lnTo>
                    <a:pt x="663192" y="1558279"/>
                  </a:lnTo>
                  <a:lnTo>
                    <a:pt x="681971" y="1501511"/>
                  </a:lnTo>
                  <a:lnTo>
                    <a:pt x="698744" y="1451114"/>
                  </a:lnTo>
                  <a:lnTo>
                    <a:pt x="713006" y="1408644"/>
                  </a:lnTo>
                  <a:lnTo>
                    <a:pt x="731977" y="1353707"/>
                  </a:lnTo>
                  <a:lnTo>
                    <a:pt x="735677" y="1344353"/>
                  </a:lnTo>
                  <a:lnTo>
                    <a:pt x="734814" y="1316742"/>
                  </a:lnTo>
                  <a:lnTo>
                    <a:pt x="722374" y="1265963"/>
                  </a:lnTo>
                  <a:lnTo>
                    <a:pt x="702939" y="1207646"/>
                  </a:lnTo>
                  <a:lnTo>
                    <a:pt x="681094" y="1157418"/>
                  </a:lnTo>
                  <a:lnTo>
                    <a:pt x="667670" y="1114343"/>
                  </a:lnTo>
                  <a:lnTo>
                    <a:pt x="660450" y="1057887"/>
                  </a:lnTo>
                  <a:lnTo>
                    <a:pt x="657361" y="998810"/>
                  </a:lnTo>
                  <a:lnTo>
                    <a:pt x="656328" y="947867"/>
                  </a:lnTo>
                  <a:lnTo>
                    <a:pt x="655279" y="915818"/>
                  </a:lnTo>
                  <a:lnTo>
                    <a:pt x="688050" y="835688"/>
                  </a:lnTo>
                  <a:lnTo>
                    <a:pt x="723130" y="787650"/>
                  </a:lnTo>
                  <a:lnTo>
                    <a:pt x="762560" y="749040"/>
                  </a:lnTo>
                  <a:lnTo>
                    <a:pt x="803720" y="719170"/>
                  </a:lnTo>
                  <a:lnTo>
                    <a:pt x="842300" y="689673"/>
                  </a:lnTo>
                  <a:lnTo>
                    <a:pt x="869680" y="660176"/>
                  </a:lnTo>
                  <a:lnTo>
                    <a:pt x="877237" y="630306"/>
                  </a:lnTo>
                  <a:lnTo>
                    <a:pt x="873828" y="607290"/>
                  </a:lnTo>
                  <a:lnTo>
                    <a:pt x="869175" y="570565"/>
                  </a:lnTo>
                  <a:lnTo>
                    <a:pt x="863755" y="523338"/>
                  </a:lnTo>
                  <a:lnTo>
                    <a:pt x="858049" y="468817"/>
                  </a:lnTo>
                  <a:lnTo>
                    <a:pt x="852534" y="410210"/>
                  </a:lnTo>
                  <a:lnTo>
                    <a:pt x="847689" y="350723"/>
                  </a:lnTo>
                  <a:lnTo>
                    <a:pt x="843994" y="293566"/>
                  </a:lnTo>
                  <a:lnTo>
                    <a:pt x="841927" y="241946"/>
                  </a:lnTo>
                  <a:lnTo>
                    <a:pt x="843503" y="178444"/>
                  </a:lnTo>
                  <a:lnTo>
                    <a:pt x="850742" y="118364"/>
                  </a:lnTo>
                  <a:lnTo>
                    <a:pt x="863089" y="66092"/>
                  </a:lnTo>
                  <a:lnTo>
                    <a:pt x="879991" y="26015"/>
                  </a:lnTo>
                  <a:lnTo>
                    <a:pt x="925242" y="0"/>
                  </a:lnTo>
                  <a:lnTo>
                    <a:pt x="944244" y="18641"/>
                  </a:lnTo>
                  <a:lnTo>
                    <a:pt x="957912" y="55202"/>
                  </a:lnTo>
                  <a:lnTo>
                    <a:pt x="967571" y="104954"/>
                  </a:lnTo>
                  <a:lnTo>
                    <a:pt x="974549" y="163174"/>
                  </a:lnTo>
                  <a:lnTo>
                    <a:pt x="985767" y="286110"/>
                  </a:lnTo>
                  <a:lnTo>
                    <a:pt x="992661" y="341375"/>
                  </a:lnTo>
                  <a:lnTo>
                    <a:pt x="1004222" y="411192"/>
                  </a:lnTo>
                  <a:lnTo>
                    <a:pt x="1015406" y="455057"/>
                  </a:lnTo>
                  <a:lnTo>
                    <a:pt x="1032810" y="491503"/>
                  </a:lnTo>
                  <a:lnTo>
                    <a:pt x="1063032" y="539064"/>
                  </a:lnTo>
                  <a:lnTo>
                    <a:pt x="1074252" y="532239"/>
                  </a:lnTo>
                  <a:lnTo>
                    <a:pt x="1103240" y="518947"/>
                  </a:lnTo>
                  <a:lnTo>
                    <a:pt x="1142990" y="509962"/>
                  </a:lnTo>
                  <a:lnTo>
                    <a:pt x="1186493" y="516058"/>
                  </a:lnTo>
                  <a:lnTo>
                    <a:pt x="1219718" y="530886"/>
                  </a:lnTo>
                  <a:lnTo>
                    <a:pt x="1237075" y="548408"/>
                  </a:lnTo>
                  <a:lnTo>
                    <a:pt x="1244218" y="579947"/>
                  </a:lnTo>
                  <a:lnTo>
                    <a:pt x="1246801" y="636823"/>
                  </a:lnTo>
                  <a:lnTo>
                    <a:pt x="1251107" y="639571"/>
                  </a:lnTo>
                  <a:lnTo>
                    <a:pt x="1285549" y="662334"/>
                  </a:lnTo>
                  <a:lnTo>
                    <a:pt x="1341720" y="702208"/>
                  </a:lnTo>
                  <a:lnTo>
                    <a:pt x="1351597" y="718845"/>
                  </a:lnTo>
                  <a:lnTo>
                    <a:pt x="1346386" y="741952"/>
                  </a:lnTo>
                  <a:lnTo>
                    <a:pt x="1327164" y="780701"/>
                  </a:lnTo>
                  <a:lnTo>
                    <a:pt x="1330897" y="781500"/>
                  </a:lnTo>
                  <a:lnTo>
                    <a:pt x="1384627" y="806556"/>
                  </a:lnTo>
                  <a:lnTo>
                    <a:pt x="1404074" y="877604"/>
                  </a:lnTo>
                  <a:lnTo>
                    <a:pt x="1400357" y="929346"/>
                  </a:lnTo>
                  <a:lnTo>
                    <a:pt x="1392635" y="977356"/>
                  </a:lnTo>
                  <a:lnTo>
                    <a:pt x="1377855" y="1028028"/>
                  </a:lnTo>
                  <a:lnTo>
                    <a:pt x="1345005" y="1102325"/>
                  </a:lnTo>
                  <a:lnTo>
                    <a:pt x="1295524" y="1211845"/>
                  </a:lnTo>
                  <a:lnTo>
                    <a:pt x="1267962" y="1273175"/>
                  </a:lnTo>
                  <a:lnTo>
                    <a:pt x="1240343" y="1335344"/>
                  </a:lnTo>
                  <a:lnTo>
                    <a:pt x="1214031" y="1395697"/>
                  </a:lnTo>
                  <a:lnTo>
                    <a:pt x="1190394" y="1451577"/>
                  </a:lnTo>
                  <a:lnTo>
                    <a:pt x="1170797" y="1500330"/>
                  </a:lnTo>
                  <a:lnTo>
                    <a:pt x="1156607" y="1539300"/>
                  </a:lnTo>
                  <a:lnTo>
                    <a:pt x="1146454" y="1583788"/>
                  </a:lnTo>
                  <a:lnTo>
                    <a:pt x="1139111" y="1646776"/>
                  </a:lnTo>
                  <a:lnTo>
                    <a:pt x="1134604" y="1689765"/>
                  </a:lnTo>
                  <a:lnTo>
                    <a:pt x="1129608" y="1739058"/>
                  </a:lnTo>
                  <a:lnTo>
                    <a:pt x="1105730" y="1978840"/>
                  </a:lnTo>
                  <a:lnTo>
                    <a:pt x="1099037" y="2044335"/>
                  </a:lnTo>
                  <a:lnTo>
                    <a:pt x="1092156" y="2110008"/>
                  </a:lnTo>
                  <a:lnTo>
                    <a:pt x="1085135" y="2174838"/>
                  </a:lnTo>
                  <a:lnTo>
                    <a:pt x="1078026" y="2237806"/>
                  </a:lnTo>
                  <a:lnTo>
                    <a:pt x="1070879" y="2297889"/>
                  </a:lnTo>
                  <a:lnTo>
                    <a:pt x="1063743" y="2354067"/>
                  </a:lnTo>
                  <a:lnTo>
                    <a:pt x="1056669" y="2405320"/>
                  </a:lnTo>
                  <a:lnTo>
                    <a:pt x="1049706" y="2450626"/>
                  </a:lnTo>
                  <a:lnTo>
                    <a:pt x="1042906" y="2488965"/>
                  </a:lnTo>
                  <a:lnTo>
                    <a:pt x="1034000" y="2531018"/>
                  </a:lnTo>
                  <a:lnTo>
                    <a:pt x="1022562" y="2578789"/>
                  </a:lnTo>
                  <a:lnTo>
                    <a:pt x="1008911" y="2631165"/>
                  </a:lnTo>
                  <a:lnTo>
                    <a:pt x="993366" y="2687036"/>
                  </a:lnTo>
                  <a:lnTo>
                    <a:pt x="976244" y="2745289"/>
                  </a:lnTo>
                  <a:lnTo>
                    <a:pt x="957865" y="2804811"/>
                  </a:lnTo>
                  <a:lnTo>
                    <a:pt x="938548" y="2864491"/>
                  </a:lnTo>
                  <a:lnTo>
                    <a:pt x="918610" y="2923216"/>
                  </a:lnTo>
                  <a:lnTo>
                    <a:pt x="898370" y="2979875"/>
                  </a:lnTo>
                  <a:lnTo>
                    <a:pt x="878147" y="3033354"/>
                  </a:lnTo>
                  <a:lnTo>
                    <a:pt x="858260" y="3082543"/>
                  </a:lnTo>
                  <a:lnTo>
                    <a:pt x="839027" y="3126329"/>
                  </a:lnTo>
                  <a:lnTo>
                    <a:pt x="820766" y="3163599"/>
                  </a:lnTo>
                  <a:lnTo>
                    <a:pt x="788437" y="3214147"/>
                  </a:lnTo>
                  <a:lnTo>
                    <a:pt x="775005" y="3225199"/>
                  </a:lnTo>
                  <a:lnTo>
                    <a:pt x="725772" y="3239973"/>
                  </a:lnTo>
                  <a:close/>
                </a:path>
              </a:pathLst>
            </a:custGeom>
            <a:solidFill>
              <a:srgbClr val="F9A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16283" y="9443395"/>
              <a:ext cx="667385" cy="1138555"/>
            </a:xfrm>
            <a:custGeom>
              <a:avLst/>
              <a:gdLst/>
              <a:ahLst/>
              <a:cxnLst/>
              <a:rect l="l" t="t" r="r" b="b"/>
              <a:pathLst>
                <a:path w="667385" h="1138554">
                  <a:moveTo>
                    <a:pt x="441143" y="1138153"/>
                  </a:moveTo>
                  <a:lnTo>
                    <a:pt x="361044" y="1126952"/>
                  </a:lnTo>
                  <a:lnTo>
                    <a:pt x="310589" y="1114726"/>
                  </a:lnTo>
                  <a:lnTo>
                    <a:pt x="256966" y="1098176"/>
                  </a:lnTo>
                  <a:lnTo>
                    <a:pt x="202999" y="1077371"/>
                  </a:lnTo>
                  <a:lnTo>
                    <a:pt x="151513" y="1052380"/>
                  </a:lnTo>
                  <a:lnTo>
                    <a:pt x="105336" y="1023271"/>
                  </a:lnTo>
                  <a:lnTo>
                    <a:pt x="67292" y="990113"/>
                  </a:lnTo>
                  <a:lnTo>
                    <a:pt x="40208" y="952976"/>
                  </a:lnTo>
                  <a:lnTo>
                    <a:pt x="6646" y="749055"/>
                  </a:lnTo>
                  <a:lnTo>
                    <a:pt x="0" y="427582"/>
                  </a:lnTo>
                  <a:lnTo>
                    <a:pt x="6275" y="130562"/>
                  </a:lnTo>
                  <a:lnTo>
                    <a:pt x="11476" y="0"/>
                  </a:lnTo>
                  <a:lnTo>
                    <a:pt x="233284" y="133132"/>
                  </a:lnTo>
                  <a:lnTo>
                    <a:pt x="357273" y="209268"/>
                  </a:lnTo>
                  <a:lnTo>
                    <a:pt x="428490" y="256991"/>
                  </a:lnTo>
                  <a:lnTo>
                    <a:pt x="491983" y="304885"/>
                  </a:lnTo>
                  <a:lnTo>
                    <a:pt x="557302" y="354040"/>
                  </a:lnTo>
                  <a:lnTo>
                    <a:pt x="603963" y="387352"/>
                  </a:lnTo>
                  <a:lnTo>
                    <a:pt x="631961" y="406275"/>
                  </a:lnTo>
                  <a:lnTo>
                    <a:pt x="641295" y="412259"/>
                  </a:lnTo>
                  <a:lnTo>
                    <a:pt x="662458" y="498480"/>
                  </a:lnTo>
                  <a:lnTo>
                    <a:pt x="667115" y="569960"/>
                  </a:lnTo>
                  <a:lnTo>
                    <a:pt x="653111" y="665165"/>
                  </a:lnTo>
                  <a:lnTo>
                    <a:pt x="618288" y="822560"/>
                  </a:lnTo>
                  <a:lnTo>
                    <a:pt x="596493" y="912665"/>
                  </a:lnTo>
                  <a:lnTo>
                    <a:pt x="576617" y="983311"/>
                  </a:lnTo>
                  <a:lnTo>
                    <a:pt x="558079" y="1036972"/>
                  </a:lnTo>
                  <a:lnTo>
                    <a:pt x="540299" y="1076118"/>
                  </a:lnTo>
                  <a:lnTo>
                    <a:pt x="504688" y="1120754"/>
                  </a:lnTo>
                  <a:lnTo>
                    <a:pt x="465136" y="1136991"/>
                  </a:lnTo>
                  <a:lnTo>
                    <a:pt x="441143" y="1138153"/>
                  </a:lnTo>
                  <a:close/>
                </a:path>
              </a:pathLst>
            </a:custGeom>
            <a:solidFill>
              <a:srgbClr val="FAC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45944" y="13564854"/>
              <a:ext cx="1248410" cy="3298825"/>
            </a:xfrm>
            <a:custGeom>
              <a:avLst/>
              <a:gdLst/>
              <a:ahLst/>
              <a:cxnLst/>
              <a:rect l="l" t="t" r="r" b="b"/>
              <a:pathLst>
                <a:path w="1248410" h="3298825">
                  <a:moveTo>
                    <a:pt x="961140" y="3298759"/>
                  </a:moveTo>
                  <a:lnTo>
                    <a:pt x="906656" y="3297188"/>
                  </a:lnTo>
                  <a:lnTo>
                    <a:pt x="856185" y="3293185"/>
                  </a:lnTo>
                  <a:lnTo>
                    <a:pt x="812190" y="3286611"/>
                  </a:lnTo>
                  <a:lnTo>
                    <a:pt x="773403" y="3276901"/>
                  </a:lnTo>
                  <a:lnTo>
                    <a:pt x="725957" y="3261860"/>
                  </a:lnTo>
                  <a:lnTo>
                    <a:pt x="671899" y="3242551"/>
                  </a:lnTo>
                  <a:lnTo>
                    <a:pt x="613275" y="3220037"/>
                  </a:lnTo>
                  <a:lnTo>
                    <a:pt x="552132" y="3195380"/>
                  </a:lnTo>
                  <a:lnTo>
                    <a:pt x="490516" y="3169643"/>
                  </a:lnTo>
                  <a:lnTo>
                    <a:pt x="430475" y="3143890"/>
                  </a:lnTo>
                  <a:lnTo>
                    <a:pt x="374054" y="3119183"/>
                  </a:lnTo>
                  <a:lnTo>
                    <a:pt x="323301" y="3096584"/>
                  </a:lnTo>
                  <a:lnTo>
                    <a:pt x="280262" y="3077157"/>
                  </a:lnTo>
                  <a:lnTo>
                    <a:pt x="217895" y="3048536"/>
                  </a:lnTo>
                  <a:lnTo>
                    <a:pt x="219171" y="3009656"/>
                  </a:lnTo>
                  <a:lnTo>
                    <a:pt x="217197" y="2963491"/>
                  </a:lnTo>
                  <a:lnTo>
                    <a:pt x="209749" y="2906936"/>
                  </a:lnTo>
                  <a:lnTo>
                    <a:pt x="194604" y="2836886"/>
                  </a:lnTo>
                  <a:lnTo>
                    <a:pt x="180633" y="2784435"/>
                  </a:lnTo>
                  <a:lnTo>
                    <a:pt x="153417" y="2687196"/>
                  </a:lnTo>
                  <a:lnTo>
                    <a:pt x="143138" y="2650213"/>
                  </a:lnTo>
                  <a:lnTo>
                    <a:pt x="132449" y="2611103"/>
                  </a:lnTo>
                  <a:lnTo>
                    <a:pt x="121466" y="2569962"/>
                  </a:lnTo>
                  <a:lnTo>
                    <a:pt x="110303" y="2526885"/>
                  </a:lnTo>
                  <a:lnTo>
                    <a:pt x="99077" y="2481967"/>
                  </a:lnTo>
                  <a:lnTo>
                    <a:pt x="87903" y="2435302"/>
                  </a:lnTo>
                  <a:lnTo>
                    <a:pt x="76897" y="2386986"/>
                  </a:lnTo>
                  <a:lnTo>
                    <a:pt x="66174" y="2337114"/>
                  </a:lnTo>
                  <a:lnTo>
                    <a:pt x="55851" y="2285782"/>
                  </a:lnTo>
                  <a:lnTo>
                    <a:pt x="46043" y="2233083"/>
                  </a:lnTo>
                  <a:lnTo>
                    <a:pt x="36866" y="2179114"/>
                  </a:lnTo>
                  <a:lnTo>
                    <a:pt x="28435" y="2123969"/>
                  </a:lnTo>
                  <a:lnTo>
                    <a:pt x="20866" y="2067743"/>
                  </a:lnTo>
                  <a:lnTo>
                    <a:pt x="14274" y="2010532"/>
                  </a:lnTo>
                  <a:lnTo>
                    <a:pt x="8776" y="1952431"/>
                  </a:lnTo>
                  <a:lnTo>
                    <a:pt x="4487" y="1893534"/>
                  </a:lnTo>
                  <a:lnTo>
                    <a:pt x="1523" y="1833936"/>
                  </a:lnTo>
                  <a:lnTo>
                    <a:pt x="0" y="1773734"/>
                  </a:lnTo>
                  <a:lnTo>
                    <a:pt x="32" y="1713021"/>
                  </a:lnTo>
                  <a:lnTo>
                    <a:pt x="1736" y="1651893"/>
                  </a:lnTo>
                  <a:lnTo>
                    <a:pt x="5227" y="1590445"/>
                  </a:lnTo>
                  <a:lnTo>
                    <a:pt x="10622" y="1528773"/>
                  </a:lnTo>
                  <a:lnTo>
                    <a:pt x="20932" y="1434864"/>
                  </a:lnTo>
                  <a:lnTo>
                    <a:pt x="31505" y="1348950"/>
                  </a:lnTo>
                  <a:lnTo>
                    <a:pt x="42234" y="1270510"/>
                  </a:lnTo>
                  <a:lnTo>
                    <a:pt x="53007" y="1199023"/>
                  </a:lnTo>
                  <a:lnTo>
                    <a:pt x="63716" y="1133969"/>
                  </a:lnTo>
                  <a:lnTo>
                    <a:pt x="74249" y="1074828"/>
                  </a:lnTo>
                  <a:lnTo>
                    <a:pt x="84498" y="1021079"/>
                  </a:lnTo>
                  <a:lnTo>
                    <a:pt x="94352" y="972203"/>
                  </a:lnTo>
                  <a:lnTo>
                    <a:pt x="103702" y="927677"/>
                  </a:lnTo>
                  <a:lnTo>
                    <a:pt x="120450" y="849600"/>
                  </a:lnTo>
                  <a:lnTo>
                    <a:pt x="127628" y="815007"/>
                  </a:lnTo>
                  <a:lnTo>
                    <a:pt x="139044" y="752110"/>
                  </a:lnTo>
                  <a:lnTo>
                    <a:pt x="145806" y="694131"/>
                  </a:lnTo>
                  <a:lnTo>
                    <a:pt x="147168" y="665684"/>
                  </a:lnTo>
                  <a:lnTo>
                    <a:pt x="145166" y="493475"/>
                  </a:lnTo>
                  <a:lnTo>
                    <a:pt x="137261" y="272223"/>
                  </a:lnTo>
                  <a:lnTo>
                    <a:pt x="128681" y="81281"/>
                  </a:lnTo>
                  <a:lnTo>
                    <a:pt x="124659" y="0"/>
                  </a:lnTo>
                  <a:lnTo>
                    <a:pt x="1159743" y="15598"/>
                  </a:lnTo>
                  <a:lnTo>
                    <a:pt x="1153845" y="467799"/>
                  </a:lnTo>
                  <a:lnTo>
                    <a:pt x="1145093" y="709533"/>
                  </a:lnTo>
                  <a:lnTo>
                    <a:pt x="1127380" y="822697"/>
                  </a:lnTo>
                  <a:lnTo>
                    <a:pt x="1094599" y="889193"/>
                  </a:lnTo>
                  <a:lnTo>
                    <a:pt x="1071200" y="924942"/>
                  </a:lnTo>
                  <a:lnTo>
                    <a:pt x="1044198" y="961984"/>
                  </a:lnTo>
                  <a:lnTo>
                    <a:pt x="1014862" y="1000666"/>
                  </a:lnTo>
                  <a:lnTo>
                    <a:pt x="984460" y="1041333"/>
                  </a:lnTo>
                  <a:lnTo>
                    <a:pt x="954259" y="1084330"/>
                  </a:lnTo>
                  <a:lnTo>
                    <a:pt x="925528" y="1130004"/>
                  </a:lnTo>
                  <a:lnTo>
                    <a:pt x="899535" y="1178698"/>
                  </a:lnTo>
                  <a:lnTo>
                    <a:pt x="877548" y="1230760"/>
                  </a:lnTo>
                  <a:lnTo>
                    <a:pt x="861854" y="1294163"/>
                  </a:lnTo>
                  <a:lnTo>
                    <a:pt x="855829" y="1334385"/>
                  </a:lnTo>
                  <a:lnTo>
                    <a:pt x="850836" y="1379389"/>
                  </a:lnTo>
                  <a:lnTo>
                    <a:pt x="846738" y="1428500"/>
                  </a:lnTo>
                  <a:lnTo>
                    <a:pt x="843396" y="1481045"/>
                  </a:lnTo>
                  <a:lnTo>
                    <a:pt x="840674" y="1536348"/>
                  </a:lnTo>
                  <a:lnTo>
                    <a:pt x="838433" y="1593736"/>
                  </a:lnTo>
                  <a:lnTo>
                    <a:pt x="836537" y="1652534"/>
                  </a:lnTo>
                  <a:lnTo>
                    <a:pt x="834848" y="1712069"/>
                  </a:lnTo>
                  <a:lnTo>
                    <a:pt x="833228" y="1771665"/>
                  </a:lnTo>
                  <a:lnTo>
                    <a:pt x="831541" y="1830649"/>
                  </a:lnTo>
                  <a:lnTo>
                    <a:pt x="829648" y="1888346"/>
                  </a:lnTo>
                  <a:lnTo>
                    <a:pt x="827413" y="1944082"/>
                  </a:lnTo>
                  <a:lnTo>
                    <a:pt x="824697" y="1997182"/>
                  </a:lnTo>
                  <a:lnTo>
                    <a:pt x="821364" y="2046974"/>
                  </a:lnTo>
                  <a:lnTo>
                    <a:pt x="813150" y="2139355"/>
                  </a:lnTo>
                  <a:lnTo>
                    <a:pt x="809765" y="2191225"/>
                  </a:lnTo>
                  <a:lnTo>
                    <a:pt x="807070" y="2247402"/>
                  </a:lnTo>
                  <a:lnTo>
                    <a:pt x="805015" y="2306900"/>
                  </a:lnTo>
                  <a:lnTo>
                    <a:pt x="803551" y="2368731"/>
                  </a:lnTo>
                  <a:lnTo>
                    <a:pt x="802627" y="2431908"/>
                  </a:lnTo>
                  <a:lnTo>
                    <a:pt x="802193" y="2495442"/>
                  </a:lnTo>
                  <a:lnTo>
                    <a:pt x="802201" y="2558346"/>
                  </a:lnTo>
                  <a:lnTo>
                    <a:pt x="802599" y="2619632"/>
                  </a:lnTo>
                  <a:lnTo>
                    <a:pt x="803337" y="2678314"/>
                  </a:lnTo>
                  <a:lnTo>
                    <a:pt x="804367" y="2733403"/>
                  </a:lnTo>
                  <a:lnTo>
                    <a:pt x="805638" y="2783911"/>
                  </a:lnTo>
                  <a:lnTo>
                    <a:pt x="807100" y="2828852"/>
                  </a:lnTo>
                  <a:lnTo>
                    <a:pt x="808703" y="2867237"/>
                  </a:lnTo>
                  <a:lnTo>
                    <a:pt x="812134" y="2920391"/>
                  </a:lnTo>
                  <a:lnTo>
                    <a:pt x="846123" y="2972173"/>
                  </a:lnTo>
                  <a:lnTo>
                    <a:pt x="879087" y="3000712"/>
                  </a:lnTo>
                  <a:lnTo>
                    <a:pt x="920233" y="3033204"/>
                  </a:lnTo>
                  <a:lnTo>
                    <a:pt x="967281" y="3068092"/>
                  </a:lnTo>
                  <a:lnTo>
                    <a:pt x="1017949" y="3103818"/>
                  </a:lnTo>
                  <a:lnTo>
                    <a:pt x="1069959" y="3138826"/>
                  </a:lnTo>
                  <a:lnTo>
                    <a:pt x="1121028" y="3171558"/>
                  </a:lnTo>
                  <a:lnTo>
                    <a:pt x="1168878" y="3200457"/>
                  </a:lnTo>
                  <a:lnTo>
                    <a:pt x="1211227" y="3223966"/>
                  </a:lnTo>
                  <a:lnTo>
                    <a:pt x="1245795" y="3240527"/>
                  </a:lnTo>
                  <a:lnTo>
                    <a:pt x="1247909" y="3253387"/>
                  </a:lnTo>
                  <a:lnTo>
                    <a:pt x="1207508" y="3275022"/>
                  </a:lnTo>
                  <a:lnTo>
                    <a:pt x="1169920" y="3283516"/>
                  </a:lnTo>
                  <a:lnTo>
                    <a:pt x="1124025" y="3290277"/>
                  </a:lnTo>
                  <a:lnTo>
                    <a:pt x="1072288" y="3295164"/>
                  </a:lnTo>
                  <a:lnTo>
                    <a:pt x="1017171" y="3298038"/>
                  </a:lnTo>
                  <a:lnTo>
                    <a:pt x="961140" y="3298759"/>
                  </a:lnTo>
                  <a:close/>
                </a:path>
              </a:pathLst>
            </a:custGeom>
            <a:solidFill>
              <a:srgbClr val="EC9A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60301" y="16613390"/>
              <a:ext cx="1195070" cy="420370"/>
            </a:xfrm>
            <a:custGeom>
              <a:avLst/>
              <a:gdLst/>
              <a:ahLst/>
              <a:cxnLst/>
              <a:rect l="l" t="t" r="r" b="b"/>
              <a:pathLst>
                <a:path w="1195070" h="420369">
                  <a:moveTo>
                    <a:pt x="652415" y="420278"/>
                  </a:moveTo>
                  <a:lnTo>
                    <a:pt x="593995" y="411832"/>
                  </a:lnTo>
                  <a:lnTo>
                    <a:pt x="536354" y="396910"/>
                  </a:lnTo>
                  <a:lnTo>
                    <a:pt x="480514" y="377559"/>
                  </a:lnTo>
                  <a:lnTo>
                    <a:pt x="427497" y="355826"/>
                  </a:lnTo>
                  <a:lnTo>
                    <a:pt x="378328" y="333758"/>
                  </a:lnTo>
                  <a:lnTo>
                    <a:pt x="334028" y="313404"/>
                  </a:lnTo>
                  <a:lnTo>
                    <a:pt x="295620" y="296809"/>
                  </a:lnTo>
                  <a:lnTo>
                    <a:pt x="264128" y="286022"/>
                  </a:lnTo>
                  <a:lnTo>
                    <a:pt x="240573" y="283090"/>
                  </a:lnTo>
                  <a:lnTo>
                    <a:pt x="203751" y="284057"/>
                  </a:lnTo>
                  <a:lnTo>
                    <a:pt x="160425" y="279561"/>
                  </a:lnTo>
                  <a:lnTo>
                    <a:pt x="115086" y="266895"/>
                  </a:lnTo>
                  <a:lnTo>
                    <a:pt x="72224" y="243348"/>
                  </a:lnTo>
                  <a:lnTo>
                    <a:pt x="36330" y="206213"/>
                  </a:lnTo>
                  <a:lnTo>
                    <a:pt x="11894" y="152781"/>
                  </a:lnTo>
                  <a:lnTo>
                    <a:pt x="2763" y="109061"/>
                  </a:lnTo>
                  <a:lnTo>
                    <a:pt x="0" y="71382"/>
                  </a:lnTo>
                  <a:lnTo>
                    <a:pt x="1103" y="36207"/>
                  </a:lnTo>
                  <a:lnTo>
                    <a:pt x="3573" y="0"/>
                  </a:lnTo>
                  <a:lnTo>
                    <a:pt x="264803" y="121330"/>
                  </a:lnTo>
                  <a:lnTo>
                    <a:pt x="413785" y="186573"/>
                  </a:lnTo>
                  <a:lnTo>
                    <a:pt x="506235" y="218048"/>
                  </a:lnTo>
                  <a:lnTo>
                    <a:pt x="597869" y="238075"/>
                  </a:lnTo>
                  <a:lnTo>
                    <a:pt x="641863" y="244649"/>
                  </a:lnTo>
                  <a:lnTo>
                    <a:pt x="692332" y="248651"/>
                  </a:lnTo>
                  <a:lnTo>
                    <a:pt x="746812" y="250223"/>
                  </a:lnTo>
                  <a:lnTo>
                    <a:pt x="802841" y="249501"/>
                  </a:lnTo>
                  <a:lnTo>
                    <a:pt x="857954" y="246628"/>
                  </a:lnTo>
                  <a:lnTo>
                    <a:pt x="909689" y="241741"/>
                  </a:lnTo>
                  <a:lnTo>
                    <a:pt x="955582" y="234980"/>
                  </a:lnTo>
                  <a:lnTo>
                    <a:pt x="993171" y="226485"/>
                  </a:lnTo>
                  <a:lnTo>
                    <a:pt x="1033580" y="204851"/>
                  </a:lnTo>
                  <a:lnTo>
                    <a:pt x="1031474" y="191991"/>
                  </a:lnTo>
                  <a:lnTo>
                    <a:pt x="1093595" y="219207"/>
                  </a:lnTo>
                  <a:lnTo>
                    <a:pt x="1144929" y="245493"/>
                  </a:lnTo>
                  <a:lnTo>
                    <a:pt x="1180390" y="270757"/>
                  </a:lnTo>
                  <a:lnTo>
                    <a:pt x="1194891" y="294906"/>
                  </a:lnTo>
                  <a:lnTo>
                    <a:pt x="1183346" y="317848"/>
                  </a:lnTo>
                  <a:lnTo>
                    <a:pt x="1135852" y="341163"/>
                  </a:lnTo>
                  <a:lnTo>
                    <a:pt x="1098301" y="353190"/>
                  </a:lnTo>
                  <a:lnTo>
                    <a:pt x="1053445" y="365118"/>
                  </a:lnTo>
                  <a:lnTo>
                    <a:pt x="1002707" y="376691"/>
                  </a:lnTo>
                  <a:lnTo>
                    <a:pt x="947509" y="387650"/>
                  </a:lnTo>
                  <a:lnTo>
                    <a:pt x="889276" y="397738"/>
                  </a:lnTo>
                  <a:lnTo>
                    <a:pt x="829430" y="406698"/>
                  </a:lnTo>
                  <a:lnTo>
                    <a:pt x="769393" y="414272"/>
                  </a:lnTo>
                  <a:lnTo>
                    <a:pt x="710590" y="420201"/>
                  </a:lnTo>
                  <a:lnTo>
                    <a:pt x="652415" y="420278"/>
                  </a:lnTo>
                  <a:close/>
                </a:path>
              </a:pathLst>
            </a:custGeom>
            <a:solidFill>
              <a:srgbClr val="EF3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24652" y="8967992"/>
              <a:ext cx="851535" cy="702945"/>
            </a:xfrm>
            <a:custGeom>
              <a:avLst/>
              <a:gdLst/>
              <a:ahLst/>
              <a:cxnLst/>
              <a:rect l="l" t="t" r="r" b="b"/>
              <a:pathLst>
                <a:path w="851535" h="702945">
                  <a:moveTo>
                    <a:pt x="482809" y="702547"/>
                  </a:moveTo>
                  <a:lnTo>
                    <a:pt x="430825" y="698087"/>
                  </a:lnTo>
                  <a:lnTo>
                    <a:pt x="376568" y="687337"/>
                  </a:lnTo>
                  <a:lnTo>
                    <a:pt x="169935" y="595344"/>
                  </a:lnTo>
                  <a:lnTo>
                    <a:pt x="56911" y="479907"/>
                  </a:lnTo>
                  <a:lnTo>
                    <a:pt x="9574" y="381190"/>
                  </a:lnTo>
                  <a:lnTo>
                    <a:pt x="0" y="339359"/>
                  </a:lnTo>
                  <a:lnTo>
                    <a:pt x="32231" y="312561"/>
                  </a:lnTo>
                  <a:lnTo>
                    <a:pt x="49297" y="291646"/>
                  </a:lnTo>
                  <a:lnTo>
                    <a:pt x="56890" y="265830"/>
                  </a:lnTo>
                  <a:lnTo>
                    <a:pt x="60699" y="224328"/>
                  </a:lnTo>
                  <a:lnTo>
                    <a:pt x="62874" y="168915"/>
                  </a:lnTo>
                  <a:lnTo>
                    <a:pt x="62632" y="115863"/>
                  </a:lnTo>
                  <a:lnTo>
                    <a:pt x="61424" y="76052"/>
                  </a:lnTo>
                  <a:lnTo>
                    <a:pt x="60699" y="60364"/>
                  </a:lnTo>
                  <a:lnTo>
                    <a:pt x="672382" y="0"/>
                  </a:lnTo>
                  <a:lnTo>
                    <a:pt x="664745" y="131326"/>
                  </a:lnTo>
                  <a:lnTo>
                    <a:pt x="675956" y="210452"/>
                  </a:lnTo>
                  <a:lnTo>
                    <a:pt x="718397" y="269191"/>
                  </a:lnTo>
                  <a:lnTo>
                    <a:pt x="804448" y="339359"/>
                  </a:lnTo>
                  <a:lnTo>
                    <a:pt x="824940" y="359198"/>
                  </a:lnTo>
                  <a:lnTo>
                    <a:pt x="839399" y="381927"/>
                  </a:lnTo>
                  <a:lnTo>
                    <a:pt x="848048" y="407007"/>
                  </a:lnTo>
                  <a:lnTo>
                    <a:pt x="851108" y="433898"/>
                  </a:lnTo>
                  <a:lnTo>
                    <a:pt x="848799" y="462060"/>
                  </a:lnTo>
                  <a:lnTo>
                    <a:pt x="828959" y="520035"/>
                  </a:lnTo>
                  <a:lnTo>
                    <a:pt x="790298" y="576612"/>
                  </a:lnTo>
                  <a:lnTo>
                    <a:pt x="734584" y="627473"/>
                  </a:lnTo>
                  <a:lnTo>
                    <a:pt x="700884" y="649409"/>
                  </a:lnTo>
                  <a:lnTo>
                    <a:pt x="663585" y="668295"/>
                  </a:lnTo>
                  <a:lnTo>
                    <a:pt x="622907" y="683592"/>
                  </a:lnTo>
                  <a:lnTo>
                    <a:pt x="579071" y="694760"/>
                  </a:lnTo>
                  <a:lnTo>
                    <a:pt x="532297" y="701258"/>
                  </a:lnTo>
                  <a:lnTo>
                    <a:pt x="482809" y="702547"/>
                  </a:lnTo>
                  <a:close/>
                </a:path>
              </a:pathLst>
            </a:custGeom>
            <a:solidFill>
              <a:srgbClr val="F9A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03120" y="9307316"/>
              <a:ext cx="1840864" cy="2364105"/>
            </a:xfrm>
            <a:custGeom>
              <a:avLst/>
              <a:gdLst/>
              <a:ahLst/>
              <a:cxnLst/>
              <a:rect l="l" t="t" r="r" b="b"/>
              <a:pathLst>
                <a:path w="1840864" h="2364104">
                  <a:moveTo>
                    <a:pt x="146305" y="2364012"/>
                  </a:moveTo>
                  <a:lnTo>
                    <a:pt x="10968" y="2364012"/>
                  </a:lnTo>
                  <a:lnTo>
                    <a:pt x="105371" y="1670919"/>
                  </a:lnTo>
                  <a:lnTo>
                    <a:pt x="150937" y="1284109"/>
                  </a:lnTo>
                  <a:lnTo>
                    <a:pt x="160352" y="1063382"/>
                  </a:lnTo>
                  <a:lnTo>
                    <a:pt x="146305" y="868537"/>
                  </a:lnTo>
                  <a:lnTo>
                    <a:pt x="139933" y="813131"/>
                  </a:lnTo>
                  <a:lnTo>
                    <a:pt x="131229" y="754992"/>
                  </a:lnTo>
                  <a:lnTo>
                    <a:pt x="120619" y="694852"/>
                  </a:lnTo>
                  <a:lnTo>
                    <a:pt x="108530" y="633441"/>
                  </a:lnTo>
                  <a:lnTo>
                    <a:pt x="95390" y="571489"/>
                  </a:lnTo>
                  <a:lnTo>
                    <a:pt x="81624" y="509728"/>
                  </a:lnTo>
                  <a:lnTo>
                    <a:pt x="67659" y="448887"/>
                  </a:lnTo>
                  <a:lnTo>
                    <a:pt x="53923" y="389697"/>
                  </a:lnTo>
                  <a:lnTo>
                    <a:pt x="40842" y="332889"/>
                  </a:lnTo>
                  <a:lnTo>
                    <a:pt x="28842" y="279192"/>
                  </a:lnTo>
                  <a:lnTo>
                    <a:pt x="18350" y="229338"/>
                  </a:lnTo>
                  <a:lnTo>
                    <a:pt x="9793" y="184058"/>
                  </a:lnTo>
                  <a:lnTo>
                    <a:pt x="3598" y="144080"/>
                  </a:lnTo>
                  <a:lnTo>
                    <a:pt x="0" y="82958"/>
                  </a:lnTo>
                  <a:lnTo>
                    <a:pt x="3450" y="63275"/>
                  </a:lnTo>
                  <a:lnTo>
                    <a:pt x="98281" y="26713"/>
                  </a:lnTo>
                  <a:lnTo>
                    <a:pt x="236838" y="10790"/>
                  </a:lnTo>
                  <a:lnTo>
                    <a:pt x="365101" y="2427"/>
                  </a:lnTo>
                  <a:lnTo>
                    <a:pt x="421531" y="0"/>
                  </a:lnTo>
                  <a:lnTo>
                    <a:pt x="544965" y="187150"/>
                  </a:lnTo>
                  <a:lnTo>
                    <a:pt x="640134" y="277093"/>
                  </a:lnTo>
                  <a:lnTo>
                    <a:pt x="755657" y="294632"/>
                  </a:lnTo>
                  <a:lnTo>
                    <a:pt x="940157" y="264571"/>
                  </a:lnTo>
                  <a:lnTo>
                    <a:pt x="1117159" y="197615"/>
                  </a:lnTo>
                  <a:lnTo>
                    <a:pt x="1200706" y="109515"/>
                  </a:lnTo>
                  <a:lnTo>
                    <a:pt x="1225434" y="32800"/>
                  </a:lnTo>
                  <a:lnTo>
                    <a:pt x="1225979" y="0"/>
                  </a:lnTo>
                  <a:lnTo>
                    <a:pt x="1382500" y="58177"/>
                  </a:lnTo>
                  <a:lnTo>
                    <a:pt x="1465784" y="91744"/>
                  </a:lnTo>
                  <a:lnTo>
                    <a:pt x="1503830" y="113459"/>
                  </a:lnTo>
                  <a:lnTo>
                    <a:pt x="1531925" y="155086"/>
                  </a:lnTo>
                  <a:lnTo>
                    <a:pt x="1542061" y="195949"/>
                  </a:lnTo>
                  <a:lnTo>
                    <a:pt x="1554680" y="256308"/>
                  </a:lnTo>
                  <a:lnTo>
                    <a:pt x="1569412" y="333805"/>
                  </a:lnTo>
                  <a:lnTo>
                    <a:pt x="1577456" y="378243"/>
                  </a:lnTo>
                  <a:lnTo>
                    <a:pt x="1585891" y="426081"/>
                  </a:lnTo>
                  <a:lnTo>
                    <a:pt x="1594670" y="477024"/>
                  </a:lnTo>
                  <a:lnTo>
                    <a:pt x="1603748" y="530777"/>
                  </a:lnTo>
                  <a:lnTo>
                    <a:pt x="1613079" y="587046"/>
                  </a:lnTo>
                  <a:lnTo>
                    <a:pt x="1622617" y="645535"/>
                  </a:lnTo>
                  <a:lnTo>
                    <a:pt x="1632315" y="705949"/>
                  </a:lnTo>
                  <a:lnTo>
                    <a:pt x="1642129" y="767994"/>
                  </a:lnTo>
                  <a:lnTo>
                    <a:pt x="1652011" y="831375"/>
                  </a:lnTo>
                  <a:lnTo>
                    <a:pt x="1661916" y="895797"/>
                  </a:lnTo>
                  <a:lnTo>
                    <a:pt x="1671798" y="960966"/>
                  </a:lnTo>
                  <a:lnTo>
                    <a:pt x="1681611" y="1026585"/>
                  </a:lnTo>
                  <a:lnTo>
                    <a:pt x="1691309" y="1092361"/>
                  </a:lnTo>
                  <a:lnTo>
                    <a:pt x="1700847" y="1157999"/>
                  </a:lnTo>
                  <a:lnTo>
                    <a:pt x="1710177" y="1223203"/>
                  </a:lnTo>
                  <a:lnTo>
                    <a:pt x="1719254" y="1287680"/>
                  </a:lnTo>
                  <a:lnTo>
                    <a:pt x="1728033" y="1351133"/>
                  </a:lnTo>
                  <a:lnTo>
                    <a:pt x="1736467" y="1413268"/>
                  </a:lnTo>
                  <a:lnTo>
                    <a:pt x="1744510" y="1473791"/>
                  </a:lnTo>
                  <a:lnTo>
                    <a:pt x="1752116" y="1532407"/>
                  </a:lnTo>
                  <a:lnTo>
                    <a:pt x="1759239" y="1588820"/>
                  </a:lnTo>
                  <a:lnTo>
                    <a:pt x="1765834" y="1642735"/>
                  </a:lnTo>
                  <a:lnTo>
                    <a:pt x="1804160" y="1972317"/>
                  </a:lnTo>
                  <a:lnTo>
                    <a:pt x="1826867" y="2184815"/>
                  </a:lnTo>
                  <a:lnTo>
                    <a:pt x="1837726" y="2298740"/>
                  </a:lnTo>
                  <a:lnTo>
                    <a:pt x="1840508" y="2332601"/>
                  </a:lnTo>
                  <a:lnTo>
                    <a:pt x="146305" y="2364012"/>
                  </a:lnTo>
                  <a:close/>
                </a:path>
              </a:pathLst>
            </a:custGeom>
            <a:solidFill>
              <a:srgbClr val="EF3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21486" y="13706167"/>
              <a:ext cx="1314450" cy="3289935"/>
            </a:xfrm>
            <a:custGeom>
              <a:avLst/>
              <a:gdLst/>
              <a:ahLst/>
              <a:cxnLst/>
              <a:rect l="l" t="t" r="r" b="b"/>
              <a:pathLst>
                <a:path w="1314450" h="3289934">
                  <a:moveTo>
                    <a:pt x="975202" y="3289450"/>
                  </a:moveTo>
                  <a:lnTo>
                    <a:pt x="924609" y="3287639"/>
                  </a:lnTo>
                  <a:lnTo>
                    <a:pt x="880374" y="3282978"/>
                  </a:lnTo>
                  <a:lnTo>
                    <a:pt x="723752" y="3240316"/>
                  </a:lnTo>
                  <a:lnTo>
                    <a:pt x="523030" y="3168473"/>
                  </a:lnTo>
                  <a:lnTo>
                    <a:pt x="349970" y="3100863"/>
                  </a:lnTo>
                  <a:lnTo>
                    <a:pt x="276336" y="3070901"/>
                  </a:lnTo>
                  <a:lnTo>
                    <a:pt x="275919" y="3032010"/>
                  </a:lnTo>
                  <a:lnTo>
                    <a:pt x="271940" y="2985981"/>
                  </a:lnTo>
                  <a:lnTo>
                    <a:pt x="262059" y="2929802"/>
                  </a:lnTo>
                  <a:lnTo>
                    <a:pt x="243941" y="2860462"/>
                  </a:lnTo>
                  <a:lnTo>
                    <a:pt x="227706" y="2808667"/>
                  </a:lnTo>
                  <a:lnTo>
                    <a:pt x="196300" y="2712703"/>
                  </a:lnTo>
                  <a:lnTo>
                    <a:pt x="184429" y="2676202"/>
                  </a:lnTo>
                  <a:lnTo>
                    <a:pt x="172056" y="2637595"/>
                  </a:lnTo>
                  <a:lnTo>
                    <a:pt x="159301" y="2596970"/>
                  </a:lnTo>
                  <a:lnTo>
                    <a:pt x="146284" y="2554419"/>
                  </a:lnTo>
                  <a:lnTo>
                    <a:pt x="133124" y="2510032"/>
                  </a:lnTo>
                  <a:lnTo>
                    <a:pt x="119941" y="2463897"/>
                  </a:lnTo>
                  <a:lnTo>
                    <a:pt x="106855" y="2416106"/>
                  </a:lnTo>
                  <a:lnTo>
                    <a:pt x="93985" y="2366748"/>
                  </a:lnTo>
                  <a:lnTo>
                    <a:pt x="81452" y="2315912"/>
                  </a:lnTo>
                  <a:lnTo>
                    <a:pt x="69374" y="2263690"/>
                  </a:lnTo>
                  <a:lnTo>
                    <a:pt x="57872" y="2210171"/>
                  </a:lnTo>
                  <a:lnTo>
                    <a:pt x="47065" y="2155444"/>
                  </a:lnTo>
                  <a:lnTo>
                    <a:pt x="37073" y="2099600"/>
                  </a:lnTo>
                  <a:lnTo>
                    <a:pt x="28016" y="2042729"/>
                  </a:lnTo>
                  <a:lnTo>
                    <a:pt x="20012" y="1984921"/>
                  </a:lnTo>
                  <a:lnTo>
                    <a:pt x="13183" y="1926265"/>
                  </a:lnTo>
                  <a:lnTo>
                    <a:pt x="7648" y="1866852"/>
                  </a:lnTo>
                  <a:lnTo>
                    <a:pt x="3525" y="1806771"/>
                  </a:lnTo>
                  <a:lnTo>
                    <a:pt x="936" y="1746113"/>
                  </a:lnTo>
                  <a:lnTo>
                    <a:pt x="0" y="1684967"/>
                  </a:lnTo>
                  <a:lnTo>
                    <a:pt x="835" y="1623424"/>
                  </a:lnTo>
                  <a:lnTo>
                    <a:pt x="3563" y="1561573"/>
                  </a:lnTo>
                  <a:lnTo>
                    <a:pt x="9805" y="1467301"/>
                  </a:lnTo>
                  <a:lnTo>
                    <a:pt x="16656" y="1381006"/>
                  </a:lnTo>
                  <a:lnTo>
                    <a:pt x="23984" y="1302171"/>
                  </a:lnTo>
                  <a:lnTo>
                    <a:pt x="31657" y="1230281"/>
                  </a:lnTo>
                  <a:lnTo>
                    <a:pt x="39543" y="1164822"/>
                  </a:lnTo>
                  <a:lnTo>
                    <a:pt x="47510" y="1105278"/>
                  </a:lnTo>
                  <a:lnTo>
                    <a:pt x="55425" y="1051134"/>
                  </a:lnTo>
                  <a:lnTo>
                    <a:pt x="63156" y="1001875"/>
                  </a:lnTo>
                  <a:lnTo>
                    <a:pt x="70571" y="956986"/>
                  </a:lnTo>
                  <a:lnTo>
                    <a:pt x="83923" y="878255"/>
                  </a:lnTo>
                  <a:lnTo>
                    <a:pt x="89595" y="843383"/>
                  </a:lnTo>
                  <a:lnTo>
                    <a:pt x="98271" y="780051"/>
                  </a:lnTo>
                  <a:lnTo>
                    <a:pt x="102508" y="721834"/>
                  </a:lnTo>
                  <a:lnTo>
                    <a:pt x="102630" y="693355"/>
                  </a:lnTo>
                  <a:lnTo>
                    <a:pt x="93208" y="521397"/>
                  </a:lnTo>
                  <a:lnTo>
                    <a:pt x="75739" y="300696"/>
                  </a:lnTo>
                  <a:lnTo>
                    <a:pt x="58896" y="110305"/>
                  </a:lnTo>
                  <a:lnTo>
                    <a:pt x="51355" y="29274"/>
                  </a:lnTo>
                  <a:lnTo>
                    <a:pt x="1086153" y="0"/>
                  </a:lnTo>
                  <a:lnTo>
                    <a:pt x="1099808" y="452032"/>
                  </a:lnTo>
                  <a:lnTo>
                    <a:pt x="1101515" y="693916"/>
                  </a:lnTo>
                  <a:lnTo>
                    <a:pt x="1088714" y="807740"/>
                  </a:lnTo>
                  <a:lnTo>
                    <a:pt x="1058844" y="875589"/>
                  </a:lnTo>
                  <a:lnTo>
                    <a:pt x="1037017" y="912315"/>
                  </a:lnTo>
                  <a:lnTo>
                    <a:pt x="1011648" y="950490"/>
                  </a:lnTo>
                  <a:lnTo>
                    <a:pt x="984016" y="990405"/>
                  </a:lnTo>
                  <a:lnTo>
                    <a:pt x="955403" y="1032350"/>
                  </a:lnTo>
                  <a:lnTo>
                    <a:pt x="927091" y="1076615"/>
                  </a:lnTo>
                  <a:lnTo>
                    <a:pt x="900359" y="1123491"/>
                  </a:lnTo>
                  <a:lnTo>
                    <a:pt x="876490" y="1173268"/>
                  </a:lnTo>
                  <a:lnTo>
                    <a:pt x="856763" y="1226238"/>
                  </a:lnTo>
                  <a:lnTo>
                    <a:pt x="843824" y="1290264"/>
                  </a:lnTo>
                  <a:lnTo>
                    <a:pt x="839544" y="1330711"/>
                  </a:lnTo>
                  <a:lnTo>
                    <a:pt x="836500" y="1375889"/>
                  </a:lnTo>
                  <a:lnTo>
                    <a:pt x="834528" y="1425133"/>
                  </a:lnTo>
                  <a:lnTo>
                    <a:pt x="833461" y="1477773"/>
                  </a:lnTo>
                  <a:lnTo>
                    <a:pt x="833132" y="1533142"/>
                  </a:lnTo>
                  <a:lnTo>
                    <a:pt x="833375" y="1590574"/>
                  </a:lnTo>
                  <a:lnTo>
                    <a:pt x="834023" y="1649399"/>
                  </a:lnTo>
                  <a:lnTo>
                    <a:pt x="834912" y="1708951"/>
                  </a:lnTo>
                  <a:lnTo>
                    <a:pt x="835873" y="1768561"/>
                  </a:lnTo>
                  <a:lnTo>
                    <a:pt x="836741" y="1827563"/>
                  </a:lnTo>
                  <a:lnTo>
                    <a:pt x="837350" y="1885289"/>
                  </a:lnTo>
                  <a:lnTo>
                    <a:pt x="837533" y="1941070"/>
                  </a:lnTo>
                  <a:lnTo>
                    <a:pt x="837124" y="1994240"/>
                  </a:lnTo>
                  <a:lnTo>
                    <a:pt x="835956" y="2044131"/>
                  </a:lnTo>
                  <a:lnTo>
                    <a:pt x="831749" y="2136780"/>
                  </a:lnTo>
                  <a:lnTo>
                    <a:pt x="830604" y="2188744"/>
                  </a:lnTo>
                  <a:lnTo>
                    <a:pt x="830336" y="2244983"/>
                  </a:lnTo>
                  <a:lnTo>
                    <a:pt x="830851" y="2304511"/>
                  </a:lnTo>
                  <a:lnTo>
                    <a:pt x="832058" y="2366345"/>
                  </a:lnTo>
                  <a:lnTo>
                    <a:pt x="833863" y="2429500"/>
                  </a:lnTo>
                  <a:lnTo>
                    <a:pt x="836175" y="2492992"/>
                  </a:lnTo>
                  <a:lnTo>
                    <a:pt x="838900" y="2555835"/>
                  </a:lnTo>
                  <a:lnTo>
                    <a:pt x="841946" y="2617047"/>
                  </a:lnTo>
                  <a:lnTo>
                    <a:pt x="845220" y="2675641"/>
                  </a:lnTo>
                  <a:lnTo>
                    <a:pt x="848630" y="2730634"/>
                  </a:lnTo>
                  <a:lnTo>
                    <a:pt x="852083" y="2781042"/>
                  </a:lnTo>
                  <a:lnTo>
                    <a:pt x="855486" y="2825879"/>
                  </a:lnTo>
                  <a:lnTo>
                    <a:pt x="858748" y="2864161"/>
                  </a:lnTo>
                  <a:lnTo>
                    <a:pt x="864475" y="2917125"/>
                  </a:lnTo>
                  <a:lnTo>
                    <a:pt x="900684" y="2967386"/>
                  </a:lnTo>
                  <a:lnTo>
                    <a:pt x="934850" y="2994466"/>
                  </a:lnTo>
                  <a:lnTo>
                    <a:pt x="977359" y="3025140"/>
                  </a:lnTo>
                  <a:lnTo>
                    <a:pt x="1025865" y="3057951"/>
                  </a:lnTo>
                  <a:lnTo>
                    <a:pt x="1078024" y="3091443"/>
                  </a:lnTo>
                  <a:lnTo>
                    <a:pt x="1131492" y="3124159"/>
                  </a:lnTo>
                  <a:lnTo>
                    <a:pt x="1183925" y="3154642"/>
                  </a:lnTo>
                  <a:lnTo>
                    <a:pt x="1232976" y="3181435"/>
                  </a:lnTo>
                  <a:lnTo>
                    <a:pt x="1276303" y="3203082"/>
                  </a:lnTo>
                  <a:lnTo>
                    <a:pt x="1311561" y="3218126"/>
                  </a:lnTo>
                  <a:lnTo>
                    <a:pt x="1314229" y="3230887"/>
                  </a:lnTo>
                  <a:lnTo>
                    <a:pt x="1274802" y="3254258"/>
                  </a:lnTo>
                  <a:lnTo>
                    <a:pt x="1237617" y="3264376"/>
                  </a:lnTo>
                  <a:lnTo>
                    <a:pt x="1192059" y="3273121"/>
                  </a:lnTo>
                  <a:lnTo>
                    <a:pt x="1140583" y="3280247"/>
                  </a:lnTo>
                  <a:lnTo>
                    <a:pt x="1085645" y="3285508"/>
                  </a:lnTo>
                  <a:lnTo>
                    <a:pt x="1029700" y="3288658"/>
                  </a:lnTo>
                  <a:lnTo>
                    <a:pt x="975202" y="3289450"/>
                  </a:lnTo>
                  <a:close/>
                </a:path>
              </a:pathLst>
            </a:custGeom>
            <a:solidFill>
              <a:srgbClr val="FAB4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85430" y="11491467"/>
              <a:ext cx="3967479" cy="5677535"/>
            </a:xfrm>
            <a:custGeom>
              <a:avLst/>
              <a:gdLst/>
              <a:ahLst/>
              <a:cxnLst/>
              <a:rect l="l" t="t" r="r" b="b"/>
              <a:pathLst>
                <a:path w="3967479" h="5677534">
                  <a:moveTo>
                    <a:pt x="2315337" y="5528576"/>
                  </a:moveTo>
                  <a:lnTo>
                    <a:pt x="2299805" y="5505081"/>
                  </a:lnTo>
                  <a:lnTo>
                    <a:pt x="2263292" y="5481383"/>
                  </a:lnTo>
                  <a:lnTo>
                    <a:pt x="2210866" y="5457342"/>
                  </a:lnTo>
                  <a:lnTo>
                    <a:pt x="2147608" y="5432831"/>
                  </a:lnTo>
                  <a:lnTo>
                    <a:pt x="2150275" y="5445595"/>
                  </a:lnTo>
                  <a:lnTo>
                    <a:pt x="2137194" y="5457723"/>
                  </a:lnTo>
                  <a:lnTo>
                    <a:pt x="2073643" y="5479085"/>
                  </a:lnTo>
                  <a:lnTo>
                    <a:pt x="2028088" y="5487822"/>
                  </a:lnTo>
                  <a:lnTo>
                    <a:pt x="1976615" y="5494960"/>
                  </a:lnTo>
                  <a:lnTo>
                    <a:pt x="1921675" y="5500217"/>
                  </a:lnTo>
                  <a:lnTo>
                    <a:pt x="1865731" y="5503367"/>
                  </a:lnTo>
                  <a:lnTo>
                    <a:pt x="1811223" y="5504154"/>
                  </a:lnTo>
                  <a:lnTo>
                    <a:pt x="1760626" y="5502351"/>
                  </a:lnTo>
                  <a:lnTo>
                    <a:pt x="1716392" y="5497690"/>
                  </a:lnTo>
                  <a:lnTo>
                    <a:pt x="1677212" y="5489676"/>
                  </a:lnTo>
                  <a:lnTo>
                    <a:pt x="1629156" y="5476710"/>
                  </a:lnTo>
                  <a:lnTo>
                    <a:pt x="1574317" y="5459768"/>
                  </a:lnTo>
                  <a:lnTo>
                    <a:pt x="1514767" y="5439816"/>
                  </a:lnTo>
                  <a:lnTo>
                    <a:pt x="1452613" y="5417832"/>
                  </a:lnTo>
                  <a:lnTo>
                    <a:pt x="1389951" y="5394795"/>
                  </a:lnTo>
                  <a:lnTo>
                    <a:pt x="1328851" y="5371668"/>
                  </a:lnTo>
                  <a:lnTo>
                    <a:pt x="1271409" y="5349430"/>
                  </a:lnTo>
                  <a:lnTo>
                    <a:pt x="1219733" y="5329047"/>
                  </a:lnTo>
                  <a:lnTo>
                    <a:pt x="1175893" y="5311508"/>
                  </a:lnTo>
                  <a:lnTo>
                    <a:pt x="1112354" y="5285613"/>
                  </a:lnTo>
                  <a:lnTo>
                    <a:pt x="1111478" y="5321897"/>
                  </a:lnTo>
                  <a:lnTo>
                    <a:pt x="1116291" y="5394630"/>
                  </a:lnTo>
                  <a:lnTo>
                    <a:pt x="1127290" y="5437886"/>
                  </a:lnTo>
                  <a:lnTo>
                    <a:pt x="1153985" y="5490210"/>
                  </a:lnTo>
                  <a:lnTo>
                    <a:pt x="1191450" y="5525757"/>
                  </a:lnTo>
                  <a:lnTo>
                    <a:pt x="1235303" y="5547423"/>
                  </a:lnTo>
                  <a:lnTo>
                    <a:pt x="1281150" y="5558117"/>
                  </a:lnTo>
                  <a:lnTo>
                    <a:pt x="1324635" y="5560720"/>
                  </a:lnTo>
                  <a:lnTo>
                    <a:pt x="1361363" y="5558155"/>
                  </a:lnTo>
                  <a:lnTo>
                    <a:pt x="1385011" y="5560072"/>
                  </a:lnTo>
                  <a:lnTo>
                    <a:pt x="1416939" y="5569496"/>
                  </a:lnTo>
                  <a:lnTo>
                    <a:pt x="1456029" y="5584406"/>
                  </a:lnTo>
                  <a:lnTo>
                    <a:pt x="1501178" y="5602821"/>
                  </a:lnTo>
                  <a:lnTo>
                    <a:pt x="1551266" y="5622734"/>
                  </a:lnTo>
                  <a:lnTo>
                    <a:pt x="1605178" y="5642140"/>
                  </a:lnTo>
                  <a:lnTo>
                    <a:pt x="1661807" y="5659056"/>
                  </a:lnTo>
                  <a:lnTo>
                    <a:pt x="1720049" y="5671451"/>
                  </a:lnTo>
                  <a:lnTo>
                    <a:pt x="1778787" y="5677357"/>
                  </a:lnTo>
                  <a:lnTo>
                    <a:pt x="1836902" y="5674753"/>
                  </a:lnTo>
                  <a:lnTo>
                    <a:pt x="1895386" y="5666283"/>
                  </a:lnTo>
                  <a:lnTo>
                    <a:pt x="1955050" y="5656110"/>
                  </a:lnTo>
                  <a:lnTo>
                    <a:pt x="2014448" y="5644566"/>
                  </a:lnTo>
                  <a:lnTo>
                    <a:pt x="2072182" y="5631967"/>
                  </a:lnTo>
                  <a:lnTo>
                    <a:pt x="2126856" y="5618619"/>
                  </a:lnTo>
                  <a:lnTo>
                    <a:pt x="2177046" y="5604865"/>
                  </a:lnTo>
                  <a:lnTo>
                    <a:pt x="2221344" y="5590997"/>
                  </a:lnTo>
                  <a:lnTo>
                    <a:pt x="2258339" y="5577357"/>
                  </a:lnTo>
                  <a:lnTo>
                    <a:pt x="2304783" y="5551995"/>
                  </a:lnTo>
                  <a:lnTo>
                    <a:pt x="2315337" y="5528576"/>
                  </a:lnTo>
                  <a:close/>
                </a:path>
                <a:path w="3967479" h="5677534">
                  <a:moveTo>
                    <a:pt x="3967327" y="1781987"/>
                  </a:moveTo>
                  <a:lnTo>
                    <a:pt x="3955326" y="1717408"/>
                  </a:lnTo>
                  <a:lnTo>
                    <a:pt x="3933787" y="1680159"/>
                  </a:lnTo>
                  <a:lnTo>
                    <a:pt x="3901998" y="1637131"/>
                  </a:lnTo>
                  <a:lnTo>
                    <a:pt x="3860063" y="1586420"/>
                  </a:lnTo>
                  <a:lnTo>
                    <a:pt x="3808069" y="1526159"/>
                  </a:lnTo>
                  <a:lnTo>
                    <a:pt x="3705352" y="1405064"/>
                  </a:lnTo>
                  <a:lnTo>
                    <a:pt x="3556406" y="1214031"/>
                  </a:lnTo>
                  <a:lnTo>
                    <a:pt x="3257981" y="817460"/>
                  </a:lnTo>
                  <a:lnTo>
                    <a:pt x="2706840" y="79756"/>
                  </a:lnTo>
                  <a:lnTo>
                    <a:pt x="2480513" y="47625"/>
                  </a:lnTo>
                  <a:lnTo>
                    <a:pt x="1957527" y="0"/>
                  </a:lnTo>
                  <a:lnTo>
                    <a:pt x="1371930" y="10071"/>
                  </a:lnTo>
                  <a:lnTo>
                    <a:pt x="957745" y="151015"/>
                  </a:lnTo>
                  <a:lnTo>
                    <a:pt x="754875" y="351536"/>
                  </a:lnTo>
                  <a:lnTo>
                    <a:pt x="587489" y="601268"/>
                  </a:lnTo>
                  <a:lnTo>
                    <a:pt x="365798" y="1064806"/>
                  </a:lnTo>
                  <a:lnTo>
                    <a:pt x="0" y="1906752"/>
                  </a:lnTo>
                  <a:lnTo>
                    <a:pt x="87998" y="2021776"/>
                  </a:lnTo>
                  <a:lnTo>
                    <a:pt x="396189" y="2273122"/>
                  </a:lnTo>
                  <a:lnTo>
                    <a:pt x="990841" y="2520175"/>
                  </a:lnTo>
                  <a:lnTo>
                    <a:pt x="1938235" y="2622334"/>
                  </a:lnTo>
                  <a:lnTo>
                    <a:pt x="2032266" y="2620086"/>
                  </a:lnTo>
                  <a:lnTo>
                    <a:pt x="2123414" y="2616238"/>
                  </a:lnTo>
                  <a:lnTo>
                    <a:pt x="2211705" y="2610853"/>
                  </a:lnTo>
                  <a:lnTo>
                    <a:pt x="2297214" y="2604008"/>
                  </a:lnTo>
                  <a:lnTo>
                    <a:pt x="2379942" y="2595753"/>
                  </a:lnTo>
                  <a:lnTo>
                    <a:pt x="2459977" y="2586164"/>
                  </a:lnTo>
                  <a:lnTo>
                    <a:pt x="2537320" y="2575306"/>
                  </a:lnTo>
                  <a:lnTo>
                    <a:pt x="2612047" y="2563241"/>
                  </a:lnTo>
                  <a:lnTo>
                    <a:pt x="2684183" y="2550033"/>
                  </a:lnTo>
                  <a:lnTo>
                    <a:pt x="2753779" y="2535745"/>
                  </a:lnTo>
                  <a:lnTo>
                    <a:pt x="2820873" y="2520454"/>
                  </a:lnTo>
                  <a:lnTo>
                    <a:pt x="2885503" y="2504224"/>
                  </a:lnTo>
                  <a:lnTo>
                    <a:pt x="2947720" y="2487117"/>
                  </a:lnTo>
                  <a:lnTo>
                    <a:pt x="3007576" y="2469197"/>
                  </a:lnTo>
                  <a:lnTo>
                    <a:pt x="3065094" y="2450528"/>
                  </a:lnTo>
                  <a:lnTo>
                    <a:pt x="3120326" y="2431186"/>
                  </a:lnTo>
                  <a:lnTo>
                    <a:pt x="3173311" y="2411222"/>
                  </a:lnTo>
                  <a:lnTo>
                    <a:pt x="3224098" y="2390711"/>
                  </a:lnTo>
                  <a:lnTo>
                    <a:pt x="3272739" y="2369718"/>
                  </a:lnTo>
                  <a:lnTo>
                    <a:pt x="3319246" y="2348306"/>
                  </a:lnTo>
                  <a:lnTo>
                    <a:pt x="3363696" y="2326538"/>
                  </a:lnTo>
                  <a:lnTo>
                    <a:pt x="3406114" y="2304491"/>
                  </a:lnTo>
                  <a:lnTo>
                    <a:pt x="3446538" y="2282215"/>
                  </a:lnTo>
                  <a:lnTo>
                    <a:pt x="3485032" y="2259787"/>
                  </a:lnTo>
                  <a:lnTo>
                    <a:pt x="3521621" y="2237282"/>
                  </a:lnTo>
                  <a:lnTo>
                    <a:pt x="3556343" y="2214740"/>
                  </a:lnTo>
                  <a:lnTo>
                    <a:pt x="3589261" y="2192248"/>
                  </a:lnTo>
                  <a:lnTo>
                    <a:pt x="3620401" y="2169858"/>
                  </a:lnTo>
                  <a:lnTo>
                    <a:pt x="3677551" y="2125662"/>
                  </a:lnTo>
                  <a:lnTo>
                    <a:pt x="3728123" y="2082698"/>
                  </a:lnTo>
                  <a:lnTo>
                    <a:pt x="3772458" y="2041461"/>
                  </a:lnTo>
                  <a:lnTo>
                    <a:pt x="3810914" y="2002510"/>
                  </a:lnTo>
                  <a:lnTo>
                    <a:pt x="3843832" y="1966353"/>
                  </a:lnTo>
                  <a:lnTo>
                    <a:pt x="3871557" y="1933511"/>
                  </a:lnTo>
                  <a:lnTo>
                    <a:pt x="3904132" y="1891626"/>
                  </a:lnTo>
                  <a:lnTo>
                    <a:pt x="3932567" y="1852295"/>
                  </a:lnTo>
                  <a:lnTo>
                    <a:pt x="3937292" y="1845856"/>
                  </a:lnTo>
                  <a:lnTo>
                    <a:pt x="3957612" y="1813077"/>
                  </a:lnTo>
                  <a:lnTo>
                    <a:pt x="3967327" y="1781987"/>
                  </a:lnTo>
                  <a:close/>
                </a:path>
              </a:pathLst>
            </a:custGeom>
            <a:solidFill>
              <a:srgbClr val="EF3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34789" y="13053411"/>
              <a:ext cx="3868420" cy="935990"/>
            </a:xfrm>
            <a:custGeom>
              <a:avLst/>
              <a:gdLst/>
              <a:ahLst/>
              <a:cxnLst/>
              <a:rect l="l" t="t" r="r" b="b"/>
              <a:pathLst>
                <a:path w="3868420" h="935990">
                  <a:moveTo>
                    <a:pt x="3269714" y="550251"/>
                  </a:moveTo>
                  <a:lnTo>
                    <a:pt x="3419548" y="441662"/>
                  </a:lnTo>
                  <a:lnTo>
                    <a:pt x="3789687" y="0"/>
                  </a:lnTo>
                  <a:lnTo>
                    <a:pt x="3868343" y="95621"/>
                  </a:lnTo>
                  <a:lnTo>
                    <a:pt x="3761790" y="214051"/>
                  </a:lnTo>
                  <a:lnTo>
                    <a:pt x="3423071" y="479346"/>
                  </a:lnTo>
                  <a:lnTo>
                    <a:pt x="3269714" y="550251"/>
                  </a:lnTo>
                  <a:close/>
                </a:path>
                <a:path w="3868420" h="935990">
                  <a:moveTo>
                    <a:pt x="1122309" y="935565"/>
                  </a:moveTo>
                  <a:lnTo>
                    <a:pt x="649940" y="873274"/>
                  </a:lnTo>
                  <a:lnTo>
                    <a:pt x="336299" y="660125"/>
                  </a:lnTo>
                  <a:lnTo>
                    <a:pt x="0" y="232555"/>
                  </a:lnTo>
                  <a:lnTo>
                    <a:pt x="49284" y="122616"/>
                  </a:lnTo>
                  <a:lnTo>
                    <a:pt x="153548" y="231401"/>
                  </a:lnTo>
                  <a:lnTo>
                    <a:pt x="484209" y="468444"/>
                  </a:lnTo>
                  <a:lnTo>
                    <a:pt x="1068074" y="699777"/>
                  </a:lnTo>
                  <a:lnTo>
                    <a:pt x="1931949" y="791434"/>
                  </a:lnTo>
                  <a:lnTo>
                    <a:pt x="2622117" y="791434"/>
                  </a:lnTo>
                  <a:lnTo>
                    <a:pt x="1934794" y="910561"/>
                  </a:lnTo>
                  <a:lnTo>
                    <a:pt x="1122309" y="935565"/>
                  </a:lnTo>
                  <a:close/>
                </a:path>
                <a:path w="3868420" h="935990">
                  <a:moveTo>
                    <a:pt x="2929090" y="707740"/>
                  </a:moveTo>
                  <a:lnTo>
                    <a:pt x="3269714" y="550251"/>
                  </a:lnTo>
                  <a:lnTo>
                    <a:pt x="3102654" y="671324"/>
                  </a:lnTo>
                  <a:lnTo>
                    <a:pt x="2929090" y="707740"/>
                  </a:lnTo>
                  <a:close/>
                </a:path>
                <a:path w="3868420" h="935990">
                  <a:moveTo>
                    <a:pt x="2622117" y="791434"/>
                  </a:moveTo>
                  <a:lnTo>
                    <a:pt x="1931949" y="791434"/>
                  </a:lnTo>
                  <a:lnTo>
                    <a:pt x="2664842" y="763182"/>
                  </a:lnTo>
                  <a:lnTo>
                    <a:pt x="2929090" y="707740"/>
                  </a:lnTo>
                  <a:lnTo>
                    <a:pt x="2823601" y="756513"/>
                  </a:lnTo>
                  <a:lnTo>
                    <a:pt x="2622117" y="791434"/>
                  </a:lnTo>
                  <a:close/>
                </a:path>
              </a:pathLst>
            </a:custGeom>
            <a:solidFill>
              <a:srgbClr val="FAC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3991" y="5396436"/>
              <a:ext cx="5163042" cy="36888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77987" y="9409442"/>
              <a:ext cx="2036445" cy="2172970"/>
            </a:xfrm>
            <a:custGeom>
              <a:avLst/>
              <a:gdLst/>
              <a:ahLst/>
              <a:cxnLst/>
              <a:rect l="l" t="t" r="r" b="b"/>
              <a:pathLst>
                <a:path w="2036445" h="2172970">
                  <a:moveTo>
                    <a:pt x="2035937" y="389915"/>
                  </a:moveTo>
                  <a:lnTo>
                    <a:pt x="2026310" y="366407"/>
                  </a:lnTo>
                  <a:lnTo>
                    <a:pt x="2007298" y="356895"/>
                  </a:lnTo>
                  <a:lnTo>
                    <a:pt x="1980438" y="365010"/>
                  </a:lnTo>
                  <a:lnTo>
                    <a:pt x="1952218" y="393039"/>
                  </a:lnTo>
                  <a:lnTo>
                    <a:pt x="1918931" y="436270"/>
                  </a:lnTo>
                  <a:lnTo>
                    <a:pt x="1876793" y="489953"/>
                  </a:lnTo>
                  <a:lnTo>
                    <a:pt x="1830565" y="537070"/>
                  </a:lnTo>
                  <a:lnTo>
                    <a:pt x="1791309" y="565111"/>
                  </a:lnTo>
                  <a:lnTo>
                    <a:pt x="1764563" y="575995"/>
                  </a:lnTo>
                  <a:lnTo>
                    <a:pt x="1755863" y="571652"/>
                  </a:lnTo>
                  <a:lnTo>
                    <a:pt x="1765147" y="553910"/>
                  </a:lnTo>
                  <a:lnTo>
                    <a:pt x="1787398" y="517817"/>
                  </a:lnTo>
                  <a:lnTo>
                    <a:pt x="1852345" y="415493"/>
                  </a:lnTo>
                  <a:lnTo>
                    <a:pt x="1885797" y="361734"/>
                  </a:lnTo>
                  <a:lnTo>
                    <a:pt x="1913724" y="314553"/>
                  </a:lnTo>
                  <a:lnTo>
                    <a:pt x="1931530" y="280187"/>
                  </a:lnTo>
                  <a:lnTo>
                    <a:pt x="1957222" y="228536"/>
                  </a:lnTo>
                  <a:lnTo>
                    <a:pt x="1986026" y="172707"/>
                  </a:lnTo>
                  <a:lnTo>
                    <a:pt x="2004517" y="125603"/>
                  </a:lnTo>
                  <a:lnTo>
                    <a:pt x="1999234" y="100088"/>
                  </a:lnTo>
                  <a:lnTo>
                    <a:pt x="1974710" y="93637"/>
                  </a:lnTo>
                  <a:lnTo>
                    <a:pt x="1912950" y="114985"/>
                  </a:lnTo>
                  <a:lnTo>
                    <a:pt x="1878901" y="149733"/>
                  </a:lnTo>
                  <a:lnTo>
                    <a:pt x="1853171" y="184785"/>
                  </a:lnTo>
                  <a:lnTo>
                    <a:pt x="1818208" y="234340"/>
                  </a:lnTo>
                  <a:lnTo>
                    <a:pt x="1778368" y="291376"/>
                  </a:lnTo>
                  <a:lnTo>
                    <a:pt x="1738007" y="348869"/>
                  </a:lnTo>
                  <a:lnTo>
                    <a:pt x="1701495" y="399783"/>
                  </a:lnTo>
                  <a:lnTo>
                    <a:pt x="1673212" y="437108"/>
                  </a:lnTo>
                  <a:lnTo>
                    <a:pt x="1657502" y="453809"/>
                  </a:lnTo>
                  <a:lnTo>
                    <a:pt x="1657019" y="444893"/>
                  </a:lnTo>
                  <a:lnTo>
                    <a:pt x="1667471" y="414858"/>
                  </a:lnTo>
                  <a:lnTo>
                    <a:pt x="1685912" y="369277"/>
                  </a:lnTo>
                  <a:lnTo>
                    <a:pt x="1709343" y="313740"/>
                  </a:lnTo>
                  <a:lnTo>
                    <a:pt x="1734807" y="253873"/>
                  </a:lnTo>
                  <a:lnTo>
                    <a:pt x="1759305" y="195237"/>
                  </a:lnTo>
                  <a:lnTo>
                    <a:pt x="1779879" y="143446"/>
                  </a:lnTo>
                  <a:lnTo>
                    <a:pt x="1793557" y="104076"/>
                  </a:lnTo>
                  <a:lnTo>
                    <a:pt x="1804644" y="50685"/>
                  </a:lnTo>
                  <a:lnTo>
                    <a:pt x="1801596" y="15862"/>
                  </a:lnTo>
                  <a:lnTo>
                    <a:pt x="1785315" y="0"/>
                  </a:lnTo>
                  <a:lnTo>
                    <a:pt x="1756676" y="3479"/>
                  </a:lnTo>
                  <a:lnTo>
                    <a:pt x="1706930" y="51079"/>
                  </a:lnTo>
                  <a:lnTo>
                    <a:pt x="1683232" y="93192"/>
                  </a:lnTo>
                  <a:lnTo>
                    <a:pt x="1657654" y="146151"/>
                  </a:lnTo>
                  <a:lnTo>
                    <a:pt x="1628203" y="208927"/>
                  </a:lnTo>
                  <a:lnTo>
                    <a:pt x="1596326" y="275247"/>
                  </a:lnTo>
                  <a:lnTo>
                    <a:pt x="1573326" y="318262"/>
                  </a:lnTo>
                  <a:lnTo>
                    <a:pt x="1548053" y="356781"/>
                  </a:lnTo>
                  <a:lnTo>
                    <a:pt x="1509369" y="409638"/>
                  </a:lnTo>
                  <a:lnTo>
                    <a:pt x="1518894" y="378485"/>
                  </a:lnTo>
                  <a:lnTo>
                    <a:pt x="1541602" y="305447"/>
                  </a:lnTo>
                  <a:lnTo>
                    <a:pt x="1568678" y="221195"/>
                  </a:lnTo>
                  <a:lnTo>
                    <a:pt x="1591335" y="156362"/>
                  </a:lnTo>
                  <a:lnTo>
                    <a:pt x="1603235" y="115277"/>
                  </a:lnTo>
                  <a:lnTo>
                    <a:pt x="1604073" y="83985"/>
                  </a:lnTo>
                  <a:lnTo>
                    <a:pt x="1594078" y="65735"/>
                  </a:lnTo>
                  <a:lnTo>
                    <a:pt x="1573441" y="63728"/>
                  </a:lnTo>
                  <a:lnTo>
                    <a:pt x="1549603" y="75514"/>
                  </a:lnTo>
                  <a:lnTo>
                    <a:pt x="1528800" y="96024"/>
                  </a:lnTo>
                  <a:lnTo>
                    <a:pt x="1509509" y="124434"/>
                  </a:lnTo>
                  <a:lnTo>
                    <a:pt x="1490205" y="159956"/>
                  </a:lnTo>
                  <a:lnTo>
                    <a:pt x="1473174" y="192379"/>
                  </a:lnTo>
                  <a:lnTo>
                    <a:pt x="1447076" y="240499"/>
                  </a:lnTo>
                  <a:lnTo>
                    <a:pt x="1415465" y="297053"/>
                  </a:lnTo>
                  <a:lnTo>
                    <a:pt x="1381950" y="354761"/>
                  </a:lnTo>
                  <a:lnTo>
                    <a:pt x="1350111" y="406374"/>
                  </a:lnTo>
                  <a:lnTo>
                    <a:pt x="1323517" y="444614"/>
                  </a:lnTo>
                  <a:lnTo>
                    <a:pt x="1305763" y="462203"/>
                  </a:lnTo>
                  <a:lnTo>
                    <a:pt x="1286929" y="453694"/>
                  </a:lnTo>
                  <a:lnTo>
                    <a:pt x="1272971" y="421576"/>
                  </a:lnTo>
                  <a:lnTo>
                    <a:pt x="1263751" y="381444"/>
                  </a:lnTo>
                  <a:lnTo>
                    <a:pt x="1259141" y="348881"/>
                  </a:lnTo>
                  <a:lnTo>
                    <a:pt x="1249299" y="323342"/>
                  </a:lnTo>
                  <a:lnTo>
                    <a:pt x="1228788" y="299034"/>
                  </a:lnTo>
                  <a:lnTo>
                    <a:pt x="1203960" y="283705"/>
                  </a:lnTo>
                  <a:lnTo>
                    <a:pt x="1181201" y="285102"/>
                  </a:lnTo>
                  <a:lnTo>
                    <a:pt x="1172870" y="301574"/>
                  </a:lnTo>
                  <a:lnTo>
                    <a:pt x="1171498" y="332486"/>
                  </a:lnTo>
                  <a:lnTo>
                    <a:pt x="1173276" y="374853"/>
                  </a:lnTo>
                  <a:lnTo>
                    <a:pt x="1174394" y="425691"/>
                  </a:lnTo>
                  <a:lnTo>
                    <a:pt x="1171079" y="481977"/>
                  </a:lnTo>
                  <a:lnTo>
                    <a:pt x="1159510" y="540740"/>
                  </a:lnTo>
                  <a:lnTo>
                    <a:pt x="1147495" y="595134"/>
                  </a:lnTo>
                  <a:lnTo>
                    <a:pt x="1142707" y="642150"/>
                  </a:lnTo>
                  <a:lnTo>
                    <a:pt x="1141196" y="684542"/>
                  </a:lnTo>
                  <a:lnTo>
                    <a:pt x="1138948" y="725081"/>
                  </a:lnTo>
                  <a:lnTo>
                    <a:pt x="1132001" y="766521"/>
                  </a:lnTo>
                  <a:lnTo>
                    <a:pt x="1116368" y="811606"/>
                  </a:lnTo>
                  <a:lnTo>
                    <a:pt x="1091082" y="844346"/>
                  </a:lnTo>
                  <a:lnTo>
                    <a:pt x="1041666" y="889177"/>
                  </a:lnTo>
                  <a:lnTo>
                    <a:pt x="1009396" y="915568"/>
                  </a:lnTo>
                  <a:lnTo>
                    <a:pt x="972883" y="944283"/>
                  </a:lnTo>
                  <a:lnTo>
                    <a:pt x="932738" y="975106"/>
                  </a:lnTo>
                  <a:lnTo>
                    <a:pt x="889546" y="1007821"/>
                  </a:lnTo>
                  <a:lnTo>
                    <a:pt x="796429" y="1077963"/>
                  </a:lnTo>
                  <a:lnTo>
                    <a:pt x="747699" y="1114945"/>
                  </a:lnTo>
                  <a:lnTo>
                    <a:pt x="698309" y="1152893"/>
                  </a:lnTo>
                  <a:lnTo>
                    <a:pt x="648868" y="1191564"/>
                  </a:lnTo>
                  <a:lnTo>
                    <a:pt x="634123" y="1203388"/>
                  </a:lnTo>
                  <a:lnTo>
                    <a:pt x="588784" y="1044448"/>
                  </a:lnTo>
                  <a:lnTo>
                    <a:pt x="524624" y="1034440"/>
                  </a:lnTo>
                  <a:lnTo>
                    <a:pt x="474522" y="1035405"/>
                  </a:lnTo>
                  <a:lnTo>
                    <a:pt x="412584" y="1051217"/>
                  </a:lnTo>
                  <a:lnTo>
                    <a:pt x="312991" y="1085761"/>
                  </a:lnTo>
                  <a:lnTo>
                    <a:pt x="192620" y="1136802"/>
                  </a:lnTo>
                  <a:lnTo>
                    <a:pt x="92964" y="1190282"/>
                  </a:lnTo>
                  <a:lnTo>
                    <a:pt x="25082" y="1232471"/>
                  </a:lnTo>
                  <a:lnTo>
                    <a:pt x="0" y="1249578"/>
                  </a:lnTo>
                  <a:lnTo>
                    <a:pt x="102590" y="1668526"/>
                  </a:lnTo>
                  <a:lnTo>
                    <a:pt x="160743" y="1889506"/>
                  </a:lnTo>
                  <a:lnTo>
                    <a:pt x="196037" y="1985721"/>
                  </a:lnTo>
                  <a:lnTo>
                    <a:pt x="230035" y="2030374"/>
                  </a:lnTo>
                  <a:lnTo>
                    <a:pt x="230670" y="2030603"/>
                  </a:lnTo>
                  <a:lnTo>
                    <a:pt x="238988" y="2044293"/>
                  </a:lnTo>
                  <a:lnTo>
                    <a:pt x="252285" y="2056726"/>
                  </a:lnTo>
                  <a:lnTo>
                    <a:pt x="264782" y="2070227"/>
                  </a:lnTo>
                  <a:lnTo>
                    <a:pt x="300875" y="2101557"/>
                  </a:lnTo>
                  <a:lnTo>
                    <a:pt x="358470" y="2136914"/>
                  </a:lnTo>
                  <a:lnTo>
                    <a:pt x="435495" y="2162492"/>
                  </a:lnTo>
                  <a:lnTo>
                    <a:pt x="473303" y="2169299"/>
                  </a:lnTo>
                  <a:lnTo>
                    <a:pt x="503682" y="2172500"/>
                  </a:lnTo>
                  <a:lnTo>
                    <a:pt x="530999" y="2170480"/>
                  </a:lnTo>
                  <a:lnTo>
                    <a:pt x="594029" y="2144242"/>
                  </a:lnTo>
                  <a:lnTo>
                    <a:pt x="638517" y="2116772"/>
                  </a:lnTo>
                  <a:lnTo>
                    <a:pt x="697509" y="2077567"/>
                  </a:lnTo>
                  <a:lnTo>
                    <a:pt x="775398" y="2024989"/>
                  </a:lnTo>
                  <a:lnTo>
                    <a:pt x="827836" y="1987702"/>
                  </a:lnTo>
                  <a:lnTo>
                    <a:pt x="876058" y="1949564"/>
                  </a:lnTo>
                  <a:lnTo>
                    <a:pt x="920356" y="1910727"/>
                  </a:lnTo>
                  <a:lnTo>
                    <a:pt x="960996" y="1871370"/>
                  </a:lnTo>
                  <a:lnTo>
                    <a:pt x="998270" y="1831657"/>
                  </a:lnTo>
                  <a:lnTo>
                    <a:pt x="1032446" y="1791741"/>
                  </a:lnTo>
                  <a:lnTo>
                    <a:pt x="1063802" y="1751799"/>
                  </a:lnTo>
                  <a:lnTo>
                    <a:pt x="1092644" y="1711998"/>
                  </a:lnTo>
                  <a:lnTo>
                    <a:pt x="1119212" y="1672488"/>
                  </a:lnTo>
                  <a:lnTo>
                    <a:pt x="1143812" y="1633448"/>
                  </a:lnTo>
                  <a:lnTo>
                    <a:pt x="1166723" y="1595043"/>
                  </a:lnTo>
                  <a:lnTo>
                    <a:pt x="1188224" y="1557426"/>
                  </a:lnTo>
                  <a:lnTo>
                    <a:pt x="1208582" y="1520774"/>
                  </a:lnTo>
                  <a:lnTo>
                    <a:pt x="1253858" y="1438173"/>
                  </a:lnTo>
                  <a:lnTo>
                    <a:pt x="1278001" y="1394421"/>
                  </a:lnTo>
                  <a:lnTo>
                    <a:pt x="1302994" y="1349768"/>
                  </a:lnTo>
                  <a:lnTo>
                    <a:pt x="1328712" y="1304759"/>
                  </a:lnTo>
                  <a:lnTo>
                    <a:pt x="1355051" y="1259967"/>
                  </a:lnTo>
                  <a:lnTo>
                    <a:pt x="1381912" y="1215910"/>
                  </a:lnTo>
                  <a:lnTo>
                    <a:pt x="1409166" y="1173162"/>
                  </a:lnTo>
                  <a:lnTo>
                    <a:pt x="1436687" y="1132268"/>
                  </a:lnTo>
                  <a:lnTo>
                    <a:pt x="1464398" y="1093774"/>
                  </a:lnTo>
                  <a:lnTo>
                    <a:pt x="1492161" y="1058227"/>
                  </a:lnTo>
                  <a:lnTo>
                    <a:pt x="1519859" y="1026185"/>
                  </a:lnTo>
                  <a:lnTo>
                    <a:pt x="1547190" y="996594"/>
                  </a:lnTo>
                  <a:lnTo>
                    <a:pt x="1577771" y="963777"/>
                  </a:lnTo>
                  <a:lnTo>
                    <a:pt x="1720494" y="811504"/>
                  </a:lnTo>
                  <a:lnTo>
                    <a:pt x="1758276" y="770978"/>
                  </a:lnTo>
                  <a:lnTo>
                    <a:pt x="1795691" y="730592"/>
                  </a:lnTo>
                  <a:lnTo>
                    <a:pt x="1832140" y="690892"/>
                  </a:lnTo>
                  <a:lnTo>
                    <a:pt x="1867014" y="652462"/>
                  </a:lnTo>
                  <a:lnTo>
                    <a:pt x="1899729" y="615848"/>
                  </a:lnTo>
                  <a:lnTo>
                    <a:pt x="1929663" y="581621"/>
                  </a:lnTo>
                  <a:lnTo>
                    <a:pt x="1956231" y="550316"/>
                  </a:lnTo>
                  <a:lnTo>
                    <a:pt x="2006130" y="481279"/>
                  </a:lnTo>
                  <a:lnTo>
                    <a:pt x="2030958" y="428015"/>
                  </a:lnTo>
                  <a:lnTo>
                    <a:pt x="2035937" y="389915"/>
                  </a:lnTo>
                  <a:close/>
                </a:path>
              </a:pathLst>
            </a:custGeom>
            <a:solidFill>
              <a:srgbClr val="F9A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89228" y="9353127"/>
              <a:ext cx="715645" cy="1350010"/>
            </a:xfrm>
            <a:custGeom>
              <a:avLst/>
              <a:gdLst/>
              <a:ahLst/>
              <a:cxnLst/>
              <a:rect l="l" t="t" r="r" b="b"/>
              <a:pathLst>
                <a:path w="715644" h="1350009">
                  <a:moveTo>
                    <a:pt x="68676" y="1349946"/>
                  </a:moveTo>
                  <a:lnTo>
                    <a:pt x="57670" y="1305857"/>
                  </a:lnTo>
                  <a:lnTo>
                    <a:pt x="47674" y="1262594"/>
                  </a:lnTo>
                  <a:lnTo>
                    <a:pt x="38024" y="1215719"/>
                  </a:lnTo>
                  <a:lnTo>
                    <a:pt x="28903" y="1151587"/>
                  </a:lnTo>
                  <a:lnTo>
                    <a:pt x="20201" y="1074397"/>
                  </a:lnTo>
                  <a:lnTo>
                    <a:pt x="15701" y="1027689"/>
                  </a:lnTo>
                  <a:lnTo>
                    <a:pt x="11385" y="976558"/>
                  </a:lnTo>
                  <a:lnTo>
                    <a:pt x="7466" y="921742"/>
                  </a:lnTo>
                  <a:lnTo>
                    <a:pt x="4155" y="863982"/>
                  </a:lnTo>
                  <a:lnTo>
                    <a:pt x="1665" y="804016"/>
                  </a:lnTo>
                  <a:lnTo>
                    <a:pt x="209" y="742583"/>
                  </a:lnTo>
                  <a:lnTo>
                    <a:pt x="0" y="680423"/>
                  </a:lnTo>
                  <a:lnTo>
                    <a:pt x="1248" y="618274"/>
                  </a:lnTo>
                  <a:lnTo>
                    <a:pt x="4168" y="556876"/>
                  </a:lnTo>
                  <a:lnTo>
                    <a:pt x="8971" y="496968"/>
                  </a:lnTo>
                  <a:lnTo>
                    <a:pt x="15871" y="439290"/>
                  </a:lnTo>
                  <a:lnTo>
                    <a:pt x="25078" y="384579"/>
                  </a:lnTo>
                  <a:lnTo>
                    <a:pt x="36807" y="333576"/>
                  </a:lnTo>
                  <a:lnTo>
                    <a:pt x="51268" y="287019"/>
                  </a:lnTo>
                  <a:lnTo>
                    <a:pt x="68676" y="245648"/>
                  </a:lnTo>
                  <a:lnTo>
                    <a:pt x="146892" y="97369"/>
                  </a:lnTo>
                  <a:lnTo>
                    <a:pt x="220490" y="22976"/>
                  </a:lnTo>
                  <a:lnTo>
                    <a:pt x="332246" y="0"/>
                  </a:lnTo>
                  <a:lnTo>
                    <a:pt x="524932" y="5970"/>
                  </a:lnTo>
                  <a:lnTo>
                    <a:pt x="568643" y="47656"/>
                  </a:lnTo>
                  <a:lnTo>
                    <a:pt x="611610" y="135360"/>
                  </a:lnTo>
                  <a:lnTo>
                    <a:pt x="658278" y="299282"/>
                  </a:lnTo>
                  <a:lnTo>
                    <a:pt x="693599" y="469833"/>
                  </a:lnTo>
                  <a:lnTo>
                    <a:pt x="710958" y="613859"/>
                  </a:lnTo>
                  <a:lnTo>
                    <a:pt x="715383" y="809815"/>
                  </a:lnTo>
                  <a:lnTo>
                    <a:pt x="711901" y="1136159"/>
                  </a:lnTo>
                  <a:lnTo>
                    <a:pt x="688806" y="1137751"/>
                  </a:lnTo>
                  <a:lnTo>
                    <a:pt x="627662" y="1143843"/>
                  </a:lnTo>
                  <a:lnTo>
                    <a:pt x="540674" y="1156412"/>
                  </a:lnTo>
                  <a:lnTo>
                    <a:pt x="440053" y="1177435"/>
                  </a:lnTo>
                  <a:lnTo>
                    <a:pt x="356743" y="1199542"/>
                  </a:lnTo>
                  <a:lnTo>
                    <a:pt x="290288" y="1224881"/>
                  </a:lnTo>
                  <a:lnTo>
                    <a:pt x="205871" y="1269625"/>
                  </a:lnTo>
                  <a:lnTo>
                    <a:pt x="68676" y="1349946"/>
                  </a:lnTo>
                  <a:close/>
                </a:path>
              </a:pathLst>
            </a:custGeom>
            <a:solidFill>
              <a:srgbClr val="FAC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52498" y="9855694"/>
              <a:ext cx="2700020" cy="899794"/>
            </a:xfrm>
            <a:custGeom>
              <a:avLst/>
              <a:gdLst/>
              <a:ahLst/>
              <a:cxnLst/>
              <a:rect l="l" t="t" r="r" b="b"/>
              <a:pathLst>
                <a:path w="2700020" h="899795">
                  <a:moveTo>
                    <a:pt x="663879" y="695960"/>
                  </a:moveTo>
                  <a:lnTo>
                    <a:pt x="648627" y="633603"/>
                  </a:lnTo>
                  <a:lnTo>
                    <a:pt x="558279" y="617702"/>
                  </a:lnTo>
                  <a:lnTo>
                    <a:pt x="491096" y="617702"/>
                  </a:lnTo>
                  <a:lnTo>
                    <a:pt x="413715" y="638365"/>
                  </a:lnTo>
                  <a:lnTo>
                    <a:pt x="292785" y="684453"/>
                  </a:lnTo>
                  <a:lnTo>
                    <a:pt x="160528" y="740575"/>
                  </a:lnTo>
                  <a:lnTo>
                    <a:pt x="69494" y="785520"/>
                  </a:lnTo>
                  <a:lnTo>
                    <a:pt x="16903" y="815378"/>
                  </a:lnTo>
                  <a:lnTo>
                    <a:pt x="0" y="826198"/>
                  </a:lnTo>
                  <a:lnTo>
                    <a:pt x="25488" y="899172"/>
                  </a:lnTo>
                  <a:lnTo>
                    <a:pt x="102222" y="839558"/>
                  </a:lnTo>
                  <a:lnTo>
                    <a:pt x="162001" y="803313"/>
                  </a:lnTo>
                  <a:lnTo>
                    <a:pt x="235610" y="775690"/>
                  </a:lnTo>
                  <a:lnTo>
                    <a:pt x="353809" y="741972"/>
                  </a:lnTo>
                  <a:lnTo>
                    <a:pt x="487057" y="711327"/>
                  </a:lnTo>
                  <a:lnTo>
                    <a:pt x="584225" y="698119"/>
                  </a:lnTo>
                  <a:lnTo>
                    <a:pt x="643699" y="695325"/>
                  </a:lnTo>
                  <a:lnTo>
                    <a:pt x="663879" y="695960"/>
                  </a:lnTo>
                  <a:close/>
                </a:path>
                <a:path w="2700020" h="899795">
                  <a:moveTo>
                    <a:pt x="2699588" y="135864"/>
                  </a:moveTo>
                  <a:lnTo>
                    <a:pt x="2693454" y="82804"/>
                  </a:lnTo>
                  <a:lnTo>
                    <a:pt x="2672067" y="24892"/>
                  </a:lnTo>
                  <a:lnTo>
                    <a:pt x="2605074" y="0"/>
                  </a:lnTo>
                  <a:lnTo>
                    <a:pt x="2607589" y="22288"/>
                  </a:lnTo>
                  <a:lnTo>
                    <a:pt x="2609380" y="89141"/>
                  </a:lnTo>
                  <a:lnTo>
                    <a:pt x="2601849" y="200571"/>
                  </a:lnTo>
                  <a:lnTo>
                    <a:pt x="2576372" y="356603"/>
                  </a:lnTo>
                  <a:lnTo>
                    <a:pt x="2545804" y="496112"/>
                  </a:lnTo>
                  <a:lnTo>
                    <a:pt x="2518460" y="581101"/>
                  </a:lnTo>
                  <a:lnTo>
                    <a:pt x="2478913" y="646201"/>
                  </a:lnTo>
                  <a:lnTo>
                    <a:pt x="2411742" y="726046"/>
                  </a:lnTo>
                  <a:lnTo>
                    <a:pt x="2424150" y="729564"/>
                  </a:lnTo>
                  <a:lnTo>
                    <a:pt x="2453602" y="736409"/>
                  </a:lnTo>
                  <a:lnTo>
                    <a:pt x="2488438" y="741108"/>
                  </a:lnTo>
                  <a:lnTo>
                    <a:pt x="2517000" y="738124"/>
                  </a:lnTo>
                  <a:lnTo>
                    <a:pt x="2545105" y="704824"/>
                  </a:lnTo>
                  <a:lnTo>
                    <a:pt x="2563037" y="670598"/>
                  </a:lnTo>
                  <a:lnTo>
                    <a:pt x="2582570" y="625500"/>
                  </a:lnTo>
                  <a:lnTo>
                    <a:pt x="2603004" y="570166"/>
                  </a:lnTo>
                  <a:lnTo>
                    <a:pt x="2623604" y="505206"/>
                  </a:lnTo>
                  <a:lnTo>
                    <a:pt x="2643670" y="431253"/>
                  </a:lnTo>
                  <a:lnTo>
                    <a:pt x="2662466" y="348945"/>
                  </a:lnTo>
                  <a:lnTo>
                    <a:pt x="2689555" y="214452"/>
                  </a:lnTo>
                  <a:lnTo>
                    <a:pt x="2699588" y="135864"/>
                  </a:lnTo>
                  <a:close/>
                </a:path>
              </a:pathLst>
            </a:custGeom>
            <a:solidFill>
              <a:srgbClr val="EF3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11539746"/>
              <a:ext cx="14211674" cy="85643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54" y="2041162"/>
            <a:ext cx="19799574" cy="1052606"/>
            <a:chOff x="179" y="2887540"/>
            <a:chExt cx="13996035" cy="1489075"/>
          </a:xfrm>
        </p:grpSpPr>
        <p:sp>
          <p:nvSpPr>
            <p:cNvPr id="20" name="object 20"/>
            <p:cNvSpPr/>
            <p:nvPr/>
          </p:nvSpPr>
          <p:spPr>
            <a:xfrm>
              <a:off x="179" y="2887540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4">
                  <a:moveTo>
                    <a:pt x="246795" y="246711"/>
                  </a:moveTo>
                  <a:lnTo>
                    <a:pt x="0" y="246711"/>
                  </a:lnTo>
                  <a:lnTo>
                    <a:pt x="246795" y="0"/>
                  </a:lnTo>
                  <a:lnTo>
                    <a:pt x="246795" y="246711"/>
                  </a:lnTo>
                  <a:close/>
                </a:path>
              </a:pathLst>
            </a:custGeom>
            <a:solidFill>
              <a:srgbClr val="6F4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9" y="3134251"/>
              <a:ext cx="13996035" cy="1242060"/>
            </a:xfrm>
            <a:custGeom>
              <a:avLst/>
              <a:gdLst/>
              <a:ahLst/>
              <a:cxnLst/>
              <a:rect l="l" t="t" r="r" b="b"/>
              <a:pathLst>
                <a:path w="13996035" h="1242060">
                  <a:moveTo>
                    <a:pt x="13673102" y="1241895"/>
                  </a:moveTo>
                  <a:lnTo>
                    <a:pt x="0" y="1241895"/>
                  </a:lnTo>
                  <a:lnTo>
                    <a:pt x="0" y="0"/>
                  </a:lnTo>
                  <a:lnTo>
                    <a:pt x="13673102" y="0"/>
                  </a:lnTo>
                  <a:lnTo>
                    <a:pt x="13995674" y="620600"/>
                  </a:lnTo>
                  <a:lnTo>
                    <a:pt x="13673102" y="1241200"/>
                  </a:lnTo>
                  <a:lnTo>
                    <a:pt x="13673102" y="1241895"/>
                  </a:lnTo>
                  <a:close/>
                </a:path>
              </a:pathLst>
            </a:custGeom>
            <a:solidFill>
              <a:srgbClr val="BE7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0416" y="11330003"/>
            <a:ext cx="18188909" cy="1943723"/>
          </a:xfrm>
          <a:prstGeom prst="rect">
            <a:avLst/>
          </a:prstGeom>
        </p:spPr>
        <p:txBody>
          <a:bodyPr vert="horz" wrap="square" lIns="0" tIns="103491" rIns="0" bIns="0" rtlCol="0">
            <a:spAutoFit/>
          </a:bodyPr>
          <a:lstStyle/>
          <a:p>
            <a:pPr marL="12699">
              <a:spcBef>
                <a:spcPts val="815"/>
              </a:spcBef>
              <a:tabLst>
                <a:tab pos="1842526" algn="l"/>
                <a:tab pos="3563783" algn="l"/>
                <a:tab pos="4580282" algn="l"/>
                <a:tab pos="6071699" algn="l"/>
                <a:tab pos="7041217" algn="l"/>
                <a:tab pos="8629775" algn="l"/>
              </a:tabLst>
            </a:pPr>
            <a:r>
              <a:rPr sz="3600" b="1" spc="210" dirty="0">
                <a:latin typeface="Arial"/>
                <a:cs typeface="Arial"/>
              </a:rPr>
              <a:t>Nhanh	</a:t>
            </a:r>
            <a:r>
              <a:rPr sz="3600" b="1" spc="124" dirty="0">
                <a:latin typeface="Arial"/>
                <a:cs typeface="Arial"/>
              </a:rPr>
              <a:t>chóng	</a:t>
            </a:r>
            <a:r>
              <a:rPr sz="3600" b="1" spc="26" dirty="0">
                <a:latin typeface="Arial"/>
                <a:cs typeface="Arial"/>
              </a:rPr>
              <a:t>rửa	</a:t>
            </a:r>
            <a:r>
              <a:rPr sz="3600" b="1" spc="90" dirty="0">
                <a:latin typeface="Arial"/>
                <a:cs typeface="Arial"/>
              </a:rPr>
              <a:t>sạch,	</a:t>
            </a:r>
            <a:r>
              <a:rPr sz="3600" b="1" spc="180" dirty="0">
                <a:latin typeface="Arial"/>
                <a:cs typeface="Arial"/>
              </a:rPr>
              <a:t>sát	</a:t>
            </a:r>
            <a:r>
              <a:rPr sz="3600" b="1" spc="251" dirty="0">
                <a:latin typeface="Arial"/>
                <a:cs typeface="Arial"/>
              </a:rPr>
              <a:t>trùng	</a:t>
            </a:r>
            <a:r>
              <a:rPr sz="3600" b="1" spc="90" dirty="0">
                <a:latin typeface="Arial"/>
                <a:cs typeface="Arial"/>
              </a:rPr>
              <a:t>và</a:t>
            </a:r>
            <a:endParaRPr sz="3600">
              <a:latin typeface="Arial"/>
              <a:cs typeface="Arial"/>
            </a:endParaRPr>
          </a:p>
          <a:p>
            <a:pPr marL="12699" marR="5080">
              <a:lnSpc>
                <a:spcPct val="115999"/>
              </a:lnSpc>
              <a:tabLst>
                <a:tab pos="1133324" algn="l"/>
                <a:tab pos="1210151" algn="l"/>
                <a:tab pos="2458394" algn="l"/>
                <a:tab pos="3444417" algn="l"/>
                <a:tab pos="5599957" algn="l"/>
                <a:tab pos="6662807" algn="l"/>
                <a:tab pos="7476133" algn="l"/>
                <a:tab pos="8592315" algn="l"/>
                <a:tab pos="9513579" algn="l"/>
                <a:tab pos="10385953" algn="l"/>
                <a:tab pos="11137694" algn="l"/>
                <a:tab pos="11897687" algn="l"/>
                <a:tab pos="12359271" algn="l"/>
              </a:tabLst>
            </a:pPr>
            <a:r>
              <a:rPr sz="3600" b="1" spc="4" dirty="0">
                <a:latin typeface="Arial"/>
                <a:cs typeface="Arial"/>
              </a:rPr>
              <a:t>c</a:t>
            </a:r>
            <a:r>
              <a:rPr sz="3600" b="1" spc="285" dirty="0">
                <a:latin typeface="Arial"/>
                <a:cs typeface="Arial"/>
              </a:rPr>
              <a:t>ầ</a:t>
            </a:r>
            <a:r>
              <a:rPr sz="3600" b="1" spc="-41" dirty="0">
                <a:latin typeface="Arial"/>
                <a:cs typeface="Arial"/>
              </a:rPr>
              <a:t>m</a:t>
            </a:r>
            <a:r>
              <a:rPr sz="3600" b="1" dirty="0">
                <a:latin typeface="Arial"/>
                <a:cs typeface="Arial"/>
              </a:rPr>
              <a:t>		</a:t>
            </a:r>
            <a:r>
              <a:rPr sz="3600" b="1" spc="274" dirty="0">
                <a:latin typeface="Arial"/>
                <a:cs typeface="Arial"/>
              </a:rPr>
              <a:t>m</a:t>
            </a:r>
            <a:r>
              <a:rPr sz="3600" b="1" spc="285" dirty="0">
                <a:latin typeface="Arial"/>
                <a:cs typeface="Arial"/>
              </a:rPr>
              <a:t>á</a:t>
            </a:r>
            <a:r>
              <a:rPr sz="3600" b="1" spc="-114" dirty="0">
                <a:latin typeface="Arial"/>
                <a:cs typeface="Arial"/>
              </a:rPr>
              <a:t>u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210" dirty="0">
                <a:latin typeface="Arial"/>
                <a:cs typeface="Arial"/>
              </a:rPr>
              <a:t>v</a:t>
            </a:r>
            <a:r>
              <a:rPr sz="3600" b="1" spc="266" dirty="0">
                <a:latin typeface="Arial"/>
                <a:cs typeface="Arial"/>
              </a:rPr>
              <a:t>ế</a:t>
            </a:r>
            <a:r>
              <a:rPr sz="3600" b="1" spc="195" dirty="0">
                <a:latin typeface="Arial"/>
                <a:cs typeface="Arial"/>
              </a:rPr>
              <a:t>t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508" dirty="0">
                <a:latin typeface="Arial"/>
                <a:cs typeface="Arial"/>
              </a:rPr>
              <a:t>t</a:t>
            </a:r>
            <a:r>
              <a:rPr sz="3600" b="1" spc="225" dirty="0">
                <a:latin typeface="Arial"/>
                <a:cs typeface="Arial"/>
              </a:rPr>
              <a:t>h</a:t>
            </a:r>
            <a:r>
              <a:rPr sz="3600" b="1" spc="-225" dirty="0">
                <a:latin typeface="Arial"/>
                <a:cs typeface="Arial"/>
              </a:rPr>
              <a:t>ư</a:t>
            </a:r>
            <a:r>
              <a:rPr sz="3600" b="1" spc="-184" dirty="0">
                <a:latin typeface="Arial"/>
                <a:cs typeface="Arial"/>
              </a:rPr>
              <a:t>ơ</a:t>
            </a:r>
            <a:r>
              <a:rPr sz="3600" b="1" spc="225" dirty="0">
                <a:latin typeface="Arial"/>
                <a:cs typeface="Arial"/>
              </a:rPr>
              <a:t>n</a:t>
            </a:r>
            <a:r>
              <a:rPr sz="3600" b="1" spc="296" dirty="0">
                <a:latin typeface="Arial"/>
                <a:cs typeface="Arial"/>
              </a:rPr>
              <a:t>g</a:t>
            </a:r>
            <a:r>
              <a:rPr sz="3600" b="1" spc="-109" dirty="0">
                <a:latin typeface="Arial"/>
                <a:cs typeface="Arial"/>
              </a:rPr>
              <a:t>,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64" dirty="0">
                <a:latin typeface="Arial"/>
                <a:cs typeface="Arial"/>
              </a:rPr>
              <a:t>s</a:t>
            </a:r>
            <a:r>
              <a:rPr sz="3600" b="1" spc="285" dirty="0">
                <a:latin typeface="Arial"/>
                <a:cs typeface="Arial"/>
              </a:rPr>
              <a:t>a</a:t>
            </a:r>
            <a:r>
              <a:rPr sz="3600" b="1" spc="-114" dirty="0">
                <a:latin typeface="Arial"/>
                <a:cs typeface="Arial"/>
              </a:rPr>
              <a:t>u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281" dirty="0">
                <a:latin typeface="Arial"/>
                <a:cs typeface="Arial"/>
              </a:rPr>
              <a:t>đ</a:t>
            </a:r>
            <a:r>
              <a:rPr sz="3600" b="1" spc="-124" dirty="0">
                <a:latin typeface="Arial"/>
                <a:cs typeface="Arial"/>
              </a:rPr>
              <a:t>ó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281" dirty="0">
                <a:latin typeface="Arial"/>
                <a:cs typeface="Arial"/>
              </a:rPr>
              <a:t>đ</a:t>
            </a:r>
            <a:r>
              <a:rPr sz="3600" b="1" spc="-225" dirty="0">
                <a:latin typeface="Arial"/>
                <a:cs typeface="Arial"/>
              </a:rPr>
              <a:t>ư</a:t>
            </a:r>
            <a:r>
              <a:rPr sz="3600" b="1" spc="-30" dirty="0">
                <a:latin typeface="Arial"/>
                <a:cs typeface="Arial"/>
              </a:rPr>
              <a:t>a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508" dirty="0">
                <a:latin typeface="Arial"/>
                <a:cs typeface="Arial"/>
              </a:rPr>
              <a:t>t</a:t>
            </a:r>
            <a:r>
              <a:rPr sz="3600" b="1" spc="330" dirty="0">
                <a:latin typeface="Arial"/>
                <a:cs typeface="Arial"/>
              </a:rPr>
              <a:t>r</a:t>
            </a:r>
            <a:r>
              <a:rPr sz="3600" b="1" spc="-49" dirty="0">
                <a:latin typeface="Arial"/>
                <a:cs typeface="Arial"/>
              </a:rPr>
              <a:t>ẻ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508" dirty="0">
                <a:latin typeface="Arial"/>
                <a:cs typeface="Arial"/>
              </a:rPr>
              <a:t>t</a:t>
            </a:r>
            <a:r>
              <a:rPr sz="3600" b="1" spc="-184" dirty="0">
                <a:latin typeface="Arial"/>
                <a:cs typeface="Arial"/>
              </a:rPr>
              <a:t>ớ</a:t>
            </a:r>
            <a:r>
              <a:rPr sz="3600" b="1" spc="-86" dirty="0">
                <a:latin typeface="Arial"/>
                <a:cs typeface="Arial"/>
              </a:rPr>
              <a:t>i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4" dirty="0">
                <a:latin typeface="Arial"/>
                <a:cs typeface="Arial"/>
              </a:rPr>
              <a:t>c</a:t>
            </a:r>
            <a:r>
              <a:rPr sz="3600" b="1" spc="-500" dirty="0">
                <a:latin typeface="Arial"/>
                <a:cs typeface="Arial"/>
              </a:rPr>
              <a:t>ơ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64" dirty="0">
                <a:latin typeface="Arial"/>
                <a:cs typeface="Arial"/>
              </a:rPr>
              <a:t>s</a:t>
            </a:r>
            <a:r>
              <a:rPr sz="3600" b="1" spc="-500" dirty="0">
                <a:latin typeface="Arial"/>
                <a:cs typeface="Arial"/>
              </a:rPr>
              <a:t>ở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-109" dirty="0">
                <a:latin typeface="Arial"/>
                <a:cs typeface="Arial"/>
              </a:rPr>
              <a:t>y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508" dirty="0">
                <a:latin typeface="Arial"/>
                <a:cs typeface="Arial"/>
              </a:rPr>
              <a:t>t</a:t>
            </a:r>
            <a:r>
              <a:rPr sz="3600" b="1" spc="-34" dirty="0">
                <a:latin typeface="Arial"/>
                <a:cs typeface="Arial"/>
              </a:rPr>
              <a:t>ế  </a:t>
            </a:r>
            <a:r>
              <a:rPr sz="3600" b="1" spc="161" dirty="0">
                <a:latin typeface="Arial"/>
                <a:cs typeface="Arial"/>
              </a:rPr>
              <a:t>gần	</a:t>
            </a:r>
            <a:r>
              <a:rPr sz="3600" b="1" spc="225" dirty="0">
                <a:latin typeface="Arial"/>
                <a:cs typeface="Arial"/>
              </a:rPr>
              <a:t>nhất.</a:t>
            </a:r>
            <a:endParaRPr sz="36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808735" y="2271999"/>
            <a:ext cx="17706518" cy="10323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1"/>
              </a:spcBef>
            </a:pPr>
            <a:r>
              <a:rPr spc="-240" dirty="0"/>
              <a:t>Phòng</a:t>
            </a:r>
            <a:r>
              <a:rPr spc="-350" dirty="0"/>
              <a:t> </a:t>
            </a:r>
            <a:r>
              <a:rPr spc="165" dirty="0"/>
              <a:t>tránh</a:t>
            </a:r>
            <a:r>
              <a:rPr spc="-345" dirty="0"/>
              <a:t> </a:t>
            </a:r>
            <a:r>
              <a:rPr spc="64" dirty="0"/>
              <a:t>vật</a:t>
            </a:r>
            <a:r>
              <a:rPr spc="-345" dirty="0"/>
              <a:t> </a:t>
            </a:r>
            <a:r>
              <a:rPr spc="-253" dirty="0"/>
              <a:t>sắc</a:t>
            </a:r>
            <a:r>
              <a:rPr spc="-350" dirty="0"/>
              <a:t> </a:t>
            </a:r>
            <a:r>
              <a:rPr spc="-60" dirty="0"/>
              <a:t>nhọn</a:t>
            </a:r>
            <a:r>
              <a:rPr spc="-345" dirty="0"/>
              <a:t> </a:t>
            </a:r>
            <a:r>
              <a:rPr spc="-4" dirty="0"/>
              <a:t>cắt,</a:t>
            </a:r>
            <a:r>
              <a:rPr spc="-345" dirty="0"/>
              <a:t> </a:t>
            </a:r>
            <a:r>
              <a:rPr spc="-49" dirty="0"/>
              <a:t>đâm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89915" y="10257773"/>
            <a:ext cx="5869535" cy="844461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699">
              <a:spcBef>
                <a:spcPts val="105"/>
              </a:spcBef>
            </a:pPr>
            <a:r>
              <a:rPr sz="5400" spc="665" dirty="0">
                <a:latin typeface="Verdana"/>
                <a:cs typeface="Verdana"/>
              </a:rPr>
              <a:t>Sơ</a:t>
            </a:r>
            <a:r>
              <a:rPr sz="5400" spc="-1149" dirty="0">
                <a:latin typeface="Verdana"/>
                <a:cs typeface="Verdana"/>
              </a:rPr>
              <a:t> </a:t>
            </a:r>
            <a:r>
              <a:rPr sz="5400" spc="180" dirty="0">
                <a:latin typeface="Verdana"/>
                <a:cs typeface="Verdana"/>
              </a:rPr>
              <a:t>cấp </a:t>
            </a:r>
            <a:r>
              <a:rPr sz="5400" spc="395" dirty="0">
                <a:latin typeface="Verdana"/>
                <a:cs typeface="Verdana"/>
              </a:rPr>
              <a:t>cứu</a:t>
            </a:r>
            <a:endParaRPr sz="5400">
              <a:latin typeface="Verdana"/>
              <a:cs typeface="Verdana"/>
            </a:endParaRPr>
          </a:p>
        </p:txBody>
      </p:sp>
      <p:grpSp>
        <p:nvGrpSpPr>
          <p:cNvPr id="28" name="object 6"/>
          <p:cNvGrpSpPr/>
          <p:nvPr/>
        </p:nvGrpSpPr>
        <p:grpSpPr>
          <a:xfrm>
            <a:off x="1414764" y="359757"/>
            <a:ext cx="17842242" cy="1715549"/>
            <a:chOff x="0" y="0"/>
            <a:chExt cx="12612425" cy="3446751"/>
          </a:xfrm>
        </p:grpSpPr>
        <p:sp>
          <p:nvSpPr>
            <p:cNvPr id="29" name="object 7"/>
            <p:cNvSpPr/>
            <p:nvPr/>
          </p:nvSpPr>
          <p:spPr>
            <a:xfrm>
              <a:off x="179" y="2917772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4">
                  <a:moveTo>
                    <a:pt x="246795" y="246711"/>
                  </a:moveTo>
                  <a:lnTo>
                    <a:pt x="0" y="246711"/>
                  </a:lnTo>
                  <a:lnTo>
                    <a:pt x="246795" y="0"/>
                  </a:lnTo>
                  <a:lnTo>
                    <a:pt x="246795" y="246711"/>
                  </a:lnTo>
                  <a:close/>
                </a:path>
              </a:pathLst>
            </a:custGeom>
            <a:solidFill>
              <a:srgbClr val="6F4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"/>
            <p:cNvSpPr/>
            <p:nvPr/>
          </p:nvSpPr>
          <p:spPr>
            <a:xfrm>
              <a:off x="0" y="0"/>
              <a:ext cx="3287895" cy="14244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0"/>
            <p:cNvSpPr/>
            <p:nvPr/>
          </p:nvSpPr>
          <p:spPr>
            <a:xfrm>
              <a:off x="897779" y="1051441"/>
              <a:ext cx="11714646" cy="239531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404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91134" y="3263247"/>
            <a:ext cx="12613494" cy="9948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99729" y="2380217"/>
            <a:ext cx="9778065" cy="79603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699" marR="5080" algn="just">
              <a:lnSpc>
                <a:spcPct val="117600"/>
              </a:lnSpc>
              <a:spcBef>
                <a:spcPts val="90"/>
              </a:spcBef>
            </a:pPr>
            <a:r>
              <a:rPr sz="3400" spc="-11" dirty="0">
                <a:latin typeface="Arial"/>
                <a:cs typeface="Arial"/>
              </a:rPr>
              <a:t>Trẻ </a:t>
            </a:r>
            <a:r>
              <a:rPr sz="3400" spc="45" dirty="0">
                <a:latin typeface="Arial"/>
                <a:cs typeface="Arial"/>
              </a:rPr>
              <a:t>nhỏ </a:t>
            </a:r>
            <a:r>
              <a:rPr sz="3400" spc="75" dirty="0">
                <a:latin typeface="Arial"/>
                <a:cs typeface="Arial"/>
              </a:rPr>
              <a:t>rất </a:t>
            </a:r>
            <a:r>
              <a:rPr sz="3400" spc="11" dirty="0">
                <a:latin typeface="Arial"/>
                <a:cs typeface="Arial"/>
              </a:rPr>
              <a:t>dễ </a:t>
            </a:r>
            <a:r>
              <a:rPr sz="3400" spc="71" dirty="0">
                <a:latin typeface="Arial"/>
                <a:cs typeface="Arial"/>
              </a:rPr>
              <a:t>bị </a:t>
            </a:r>
            <a:r>
              <a:rPr sz="3400" spc="79" dirty="0">
                <a:latin typeface="Arial"/>
                <a:cs typeface="Arial"/>
              </a:rPr>
              <a:t>ngạt </a:t>
            </a:r>
            <a:r>
              <a:rPr sz="3400" spc="-4" dirty="0">
                <a:latin typeface="Arial"/>
                <a:cs typeface="Arial"/>
              </a:rPr>
              <a:t>và </a:t>
            </a:r>
            <a:r>
              <a:rPr sz="3400" spc="30" dirty="0">
                <a:latin typeface="Arial"/>
                <a:cs typeface="Arial"/>
              </a:rPr>
              <a:t>tắc </a:t>
            </a:r>
            <a:r>
              <a:rPr sz="3400" spc="-64" dirty="0">
                <a:latin typeface="Arial"/>
                <a:cs typeface="Arial"/>
              </a:rPr>
              <a:t>đường  </a:t>
            </a:r>
            <a:r>
              <a:rPr sz="3400" spc="-15" dirty="0">
                <a:latin typeface="Arial"/>
                <a:cs typeface="Arial"/>
              </a:rPr>
              <a:t>thở </a:t>
            </a:r>
            <a:r>
              <a:rPr sz="3400" spc="34" dirty="0">
                <a:latin typeface="Arial"/>
                <a:cs typeface="Arial"/>
              </a:rPr>
              <a:t>khi </a:t>
            </a:r>
            <a:r>
              <a:rPr sz="3400" spc="79" dirty="0">
                <a:latin typeface="Arial"/>
                <a:cs typeface="Arial"/>
              </a:rPr>
              <a:t>nuốt </a:t>
            </a:r>
            <a:r>
              <a:rPr sz="3400" spc="-15" dirty="0">
                <a:latin typeface="Arial"/>
                <a:cs typeface="Arial"/>
              </a:rPr>
              <a:t>hoặc </a:t>
            </a:r>
            <a:r>
              <a:rPr sz="3400" spc="64" dirty="0">
                <a:latin typeface="Arial"/>
                <a:cs typeface="Arial"/>
              </a:rPr>
              <a:t>nhét </a:t>
            </a:r>
            <a:r>
              <a:rPr sz="3400" spc="-60" dirty="0">
                <a:latin typeface="Arial"/>
                <a:cs typeface="Arial"/>
              </a:rPr>
              <a:t>các </a:t>
            </a:r>
            <a:r>
              <a:rPr sz="3400" spc="71" dirty="0">
                <a:latin typeface="Arial"/>
                <a:cs typeface="Arial"/>
              </a:rPr>
              <a:t>vật </a:t>
            </a:r>
            <a:r>
              <a:rPr sz="3400" spc="34" dirty="0">
                <a:latin typeface="Arial"/>
                <a:cs typeface="Arial"/>
              </a:rPr>
              <a:t>gây  </a:t>
            </a:r>
            <a:r>
              <a:rPr sz="3400" spc="30" dirty="0">
                <a:latin typeface="Arial"/>
                <a:cs typeface="Arial"/>
              </a:rPr>
              <a:t>tắc </a:t>
            </a:r>
            <a:r>
              <a:rPr sz="3400" spc="-64" dirty="0">
                <a:latin typeface="Arial"/>
                <a:cs typeface="Arial"/>
              </a:rPr>
              <a:t>đường </a:t>
            </a:r>
            <a:r>
              <a:rPr sz="3400" spc="-15" dirty="0">
                <a:latin typeface="Arial"/>
                <a:cs typeface="Arial"/>
              </a:rPr>
              <a:t>thở </a:t>
            </a:r>
            <a:r>
              <a:rPr sz="3400" dirty="0">
                <a:latin typeface="Arial"/>
                <a:cs typeface="Arial"/>
              </a:rPr>
              <a:t>vào </a:t>
            </a:r>
            <a:r>
              <a:rPr sz="3400" spc="11" dirty="0">
                <a:latin typeface="Arial"/>
                <a:cs typeface="Arial"/>
              </a:rPr>
              <a:t>miệng, </a:t>
            </a:r>
            <a:r>
              <a:rPr sz="3400" dirty="0">
                <a:latin typeface="Arial"/>
                <a:cs typeface="Arial"/>
              </a:rPr>
              <a:t>mũi. </a:t>
            </a:r>
            <a:r>
              <a:rPr sz="3400" spc="19" dirty="0">
                <a:latin typeface="Arial"/>
                <a:cs typeface="Arial"/>
              </a:rPr>
              <a:t>Để  </a:t>
            </a:r>
            <a:r>
              <a:rPr sz="3400" spc="71" dirty="0">
                <a:latin typeface="Arial"/>
                <a:cs typeface="Arial"/>
              </a:rPr>
              <a:t>phòng </a:t>
            </a:r>
            <a:r>
              <a:rPr sz="3400" spc="30" dirty="0">
                <a:latin typeface="Arial"/>
                <a:cs typeface="Arial"/>
              </a:rPr>
              <a:t>tránh, </a:t>
            </a:r>
            <a:r>
              <a:rPr sz="3400" spc="-79" dirty="0">
                <a:latin typeface="Arial"/>
                <a:cs typeface="Arial"/>
              </a:rPr>
              <a:t>người </a:t>
            </a:r>
            <a:r>
              <a:rPr sz="3400" spc="4" dirty="0">
                <a:latin typeface="Arial"/>
                <a:cs typeface="Arial"/>
              </a:rPr>
              <a:t>chăm </a:t>
            </a:r>
            <a:r>
              <a:rPr sz="3400" spc="-30" dirty="0">
                <a:latin typeface="Arial"/>
                <a:cs typeface="Arial"/>
              </a:rPr>
              <a:t>sóc </a:t>
            </a:r>
            <a:r>
              <a:rPr sz="3400" spc="71" dirty="0">
                <a:latin typeface="Arial"/>
                <a:cs typeface="Arial"/>
              </a:rPr>
              <a:t>trẻ  </a:t>
            </a:r>
            <a:r>
              <a:rPr sz="3400" spc="-56" dirty="0">
                <a:latin typeface="Arial"/>
                <a:cs typeface="Arial"/>
              </a:rPr>
              <a:t>cần:</a:t>
            </a:r>
            <a:endParaRPr sz="3400" dirty="0">
              <a:latin typeface="Arial"/>
              <a:cs typeface="Arial"/>
            </a:endParaRPr>
          </a:p>
          <a:p>
            <a:pPr marL="12699" marR="8889" algn="just">
              <a:lnSpc>
                <a:spcPts val="4731"/>
              </a:lnSpc>
              <a:spcBef>
                <a:spcPts val="270"/>
              </a:spcBef>
              <a:buChar char="-"/>
              <a:tabLst>
                <a:tab pos="508566" algn="l"/>
              </a:tabLst>
            </a:pPr>
            <a:r>
              <a:rPr sz="3400" spc="-19" dirty="0">
                <a:latin typeface="Arial"/>
                <a:cs typeface="Arial"/>
              </a:rPr>
              <a:t>Cho </a:t>
            </a:r>
            <a:r>
              <a:rPr sz="3400" spc="71" dirty="0">
                <a:latin typeface="Arial"/>
                <a:cs typeface="Arial"/>
              </a:rPr>
              <a:t>trẻ </a:t>
            </a:r>
            <a:r>
              <a:rPr sz="3400" spc="-4" dirty="0">
                <a:latin typeface="Arial"/>
                <a:cs typeface="Arial"/>
              </a:rPr>
              <a:t>ăn </a:t>
            </a:r>
            <a:r>
              <a:rPr sz="3400" spc="-19" dirty="0">
                <a:latin typeface="Arial"/>
                <a:cs typeface="Arial"/>
              </a:rPr>
              <a:t>thức </a:t>
            </a:r>
            <a:r>
              <a:rPr sz="3400" spc="-4" dirty="0">
                <a:latin typeface="Arial"/>
                <a:cs typeface="Arial"/>
              </a:rPr>
              <a:t>ăn </a:t>
            </a:r>
            <a:r>
              <a:rPr sz="3400" spc="15" dirty="0">
                <a:latin typeface="Arial"/>
                <a:cs typeface="Arial"/>
              </a:rPr>
              <a:t>đã </a:t>
            </a:r>
            <a:r>
              <a:rPr sz="3400" spc="-139" dirty="0">
                <a:latin typeface="Arial"/>
                <a:cs typeface="Arial"/>
              </a:rPr>
              <a:t>được  </a:t>
            </a:r>
            <a:r>
              <a:rPr sz="3400" spc="41" dirty="0">
                <a:latin typeface="Arial"/>
                <a:cs typeface="Arial"/>
              </a:rPr>
              <a:t>nghiền </a:t>
            </a:r>
            <a:r>
              <a:rPr sz="3400" spc="4" dirty="0">
                <a:latin typeface="Arial"/>
                <a:cs typeface="Arial"/>
              </a:rPr>
              <a:t>nhuyễn, </a:t>
            </a:r>
            <a:r>
              <a:rPr sz="3400" spc="56" dirty="0">
                <a:latin typeface="Arial"/>
                <a:cs typeface="Arial"/>
              </a:rPr>
              <a:t>không </a:t>
            </a:r>
            <a:r>
              <a:rPr sz="3400" spc="11" dirty="0">
                <a:latin typeface="Arial"/>
                <a:cs typeface="Arial"/>
              </a:rPr>
              <a:t>lẫn </a:t>
            </a:r>
            <a:r>
              <a:rPr sz="3400" spc="-86" dirty="0">
                <a:latin typeface="Arial"/>
                <a:cs typeface="Arial"/>
              </a:rPr>
              <a:t>xương,  </a:t>
            </a:r>
            <a:r>
              <a:rPr sz="3400" spc="11" dirty="0">
                <a:latin typeface="Arial"/>
                <a:cs typeface="Arial"/>
              </a:rPr>
              <a:t>lẫn</a:t>
            </a:r>
            <a:r>
              <a:rPr sz="3400" spc="-64" dirty="0">
                <a:latin typeface="Arial"/>
                <a:cs typeface="Arial"/>
              </a:rPr>
              <a:t> </a:t>
            </a:r>
            <a:r>
              <a:rPr sz="3400" spc="11" dirty="0">
                <a:latin typeface="Arial"/>
                <a:cs typeface="Arial"/>
              </a:rPr>
              <a:t>hạt.</a:t>
            </a:r>
            <a:endParaRPr sz="3400" dirty="0">
              <a:latin typeface="Arial"/>
              <a:cs typeface="Arial"/>
            </a:endParaRPr>
          </a:p>
          <a:p>
            <a:pPr marL="364443" indent="-352379" algn="just">
              <a:spcBef>
                <a:spcPts val="425"/>
              </a:spcBef>
              <a:buChar char="-"/>
              <a:tabLst>
                <a:tab pos="365078" algn="l"/>
              </a:tabLst>
            </a:pPr>
            <a:r>
              <a:rPr sz="3400" spc="19" dirty="0">
                <a:latin typeface="Arial"/>
                <a:cs typeface="Arial"/>
              </a:rPr>
              <a:t>Để </a:t>
            </a:r>
            <a:r>
              <a:rPr sz="3400" spc="30" dirty="0">
                <a:latin typeface="Arial"/>
                <a:cs typeface="Arial"/>
              </a:rPr>
              <a:t>ngoài </a:t>
            </a:r>
            <a:r>
              <a:rPr sz="3400" spc="79" dirty="0">
                <a:latin typeface="Arial"/>
                <a:cs typeface="Arial"/>
              </a:rPr>
              <a:t>tầm </a:t>
            </a:r>
            <a:r>
              <a:rPr sz="3400" spc="-75" dirty="0">
                <a:latin typeface="Arial"/>
                <a:cs typeface="Arial"/>
              </a:rPr>
              <a:t>với </a:t>
            </a:r>
            <a:r>
              <a:rPr sz="3400" spc="-30" dirty="0">
                <a:latin typeface="Arial"/>
                <a:cs typeface="Arial"/>
              </a:rPr>
              <a:t>của </a:t>
            </a:r>
            <a:r>
              <a:rPr sz="3400" spc="71" dirty="0">
                <a:latin typeface="Arial"/>
                <a:cs typeface="Arial"/>
              </a:rPr>
              <a:t>trẻ </a:t>
            </a:r>
            <a:r>
              <a:rPr sz="3400" spc="-60" dirty="0">
                <a:latin typeface="Arial"/>
                <a:cs typeface="Arial"/>
              </a:rPr>
              <a:t>các</a:t>
            </a:r>
            <a:r>
              <a:rPr sz="3400" spc="56" dirty="0">
                <a:latin typeface="Arial"/>
                <a:cs typeface="Arial"/>
              </a:rPr>
              <a:t> </a:t>
            </a:r>
            <a:r>
              <a:rPr sz="3400" spc="71" dirty="0">
                <a:latin typeface="Arial"/>
                <a:cs typeface="Arial"/>
              </a:rPr>
              <a:t>vật</a:t>
            </a:r>
            <a:endParaRPr sz="3400" dirty="0">
              <a:latin typeface="Arial"/>
              <a:cs typeface="Arial"/>
            </a:endParaRPr>
          </a:p>
          <a:p>
            <a:pPr marL="12699" marR="5080" algn="just">
              <a:lnSpc>
                <a:spcPts val="4731"/>
              </a:lnSpc>
              <a:spcBef>
                <a:spcPts val="274"/>
              </a:spcBef>
            </a:pPr>
            <a:r>
              <a:rPr sz="3400" spc="11" dirty="0">
                <a:latin typeface="Arial"/>
                <a:cs typeface="Arial"/>
              </a:rPr>
              <a:t>dễ </a:t>
            </a:r>
            <a:r>
              <a:rPr sz="3400" spc="79" dirty="0">
                <a:latin typeface="Arial"/>
                <a:cs typeface="Arial"/>
              </a:rPr>
              <a:t>nuốt </a:t>
            </a:r>
            <a:r>
              <a:rPr sz="3400" spc="-60" dirty="0">
                <a:latin typeface="Arial"/>
                <a:cs typeface="Arial"/>
              </a:rPr>
              <a:t>như </a:t>
            </a:r>
            <a:r>
              <a:rPr sz="3400" spc="75" dirty="0">
                <a:latin typeface="Arial"/>
                <a:cs typeface="Arial"/>
              </a:rPr>
              <a:t>đồng </a:t>
            </a:r>
            <a:r>
              <a:rPr sz="3400" spc="-15" dirty="0">
                <a:latin typeface="Arial"/>
                <a:cs typeface="Arial"/>
              </a:rPr>
              <a:t>xu, </a:t>
            </a:r>
            <a:r>
              <a:rPr sz="3400" spc="49" dirty="0">
                <a:latin typeface="Arial"/>
                <a:cs typeface="Arial"/>
              </a:rPr>
              <a:t>kim </a:t>
            </a:r>
            <a:r>
              <a:rPr sz="3400" spc="11" dirty="0">
                <a:latin typeface="Arial"/>
                <a:cs typeface="Arial"/>
              </a:rPr>
              <a:t>băng,</a:t>
            </a:r>
            <a:r>
              <a:rPr sz="3400" spc="-41" dirty="0">
                <a:latin typeface="Arial"/>
                <a:cs typeface="Arial"/>
              </a:rPr>
              <a:t> </a:t>
            </a:r>
            <a:r>
              <a:rPr sz="3400" spc="-26" dirty="0">
                <a:latin typeface="Arial"/>
                <a:cs typeface="Arial"/>
              </a:rPr>
              <a:t>cúc  </a:t>
            </a:r>
            <a:r>
              <a:rPr sz="3400" spc="-71" dirty="0">
                <a:latin typeface="Arial"/>
                <a:cs typeface="Arial"/>
              </a:rPr>
              <a:t>áo, </a:t>
            </a:r>
            <a:r>
              <a:rPr sz="3400" spc="71" dirty="0">
                <a:latin typeface="Arial"/>
                <a:cs typeface="Arial"/>
              </a:rPr>
              <a:t>hạt </a:t>
            </a:r>
            <a:r>
              <a:rPr sz="3400" spc="64" dirty="0">
                <a:latin typeface="Arial"/>
                <a:cs typeface="Arial"/>
              </a:rPr>
              <a:t>trái </a:t>
            </a:r>
            <a:r>
              <a:rPr sz="3400" spc="-56" dirty="0">
                <a:latin typeface="Arial"/>
                <a:cs typeface="Arial"/>
              </a:rPr>
              <a:t>cây, </a:t>
            </a:r>
            <a:r>
              <a:rPr sz="3400" spc="-30" dirty="0">
                <a:latin typeface="Arial"/>
                <a:cs typeface="Arial"/>
              </a:rPr>
              <a:t>lạc </a:t>
            </a:r>
            <a:r>
              <a:rPr sz="3400" spc="4" dirty="0">
                <a:latin typeface="Arial"/>
                <a:cs typeface="Arial"/>
              </a:rPr>
              <a:t>(đậu </a:t>
            </a:r>
            <a:r>
              <a:rPr sz="3400" spc="19" dirty="0">
                <a:latin typeface="Arial"/>
                <a:cs typeface="Arial"/>
              </a:rPr>
              <a:t>phộng),</a:t>
            </a:r>
            <a:r>
              <a:rPr sz="3400" spc="-433" dirty="0">
                <a:latin typeface="Arial"/>
                <a:cs typeface="Arial"/>
              </a:rPr>
              <a:t> </a:t>
            </a:r>
            <a:r>
              <a:rPr sz="3400" spc="-1025" dirty="0">
                <a:latin typeface="Arial"/>
                <a:cs typeface="Arial"/>
              </a:rPr>
              <a:t>…</a:t>
            </a:r>
            <a:endParaRPr sz="3400" dirty="0">
              <a:latin typeface="Arial"/>
              <a:cs typeface="Arial"/>
            </a:endParaRPr>
          </a:p>
          <a:p>
            <a:pPr marL="357459" indent="-345394" algn="just">
              <a:spcBef>
                <a:spcPts val="425"/>
              </a:spcBef>
              <a:buChar char="-"/>
              <a:tabLst>
                <a:tab pos="358093" algn="l"/>
              </a:tabLst>
            </a:pPr>
            <a:r>
              <a:rPr sz="3400" spc="-4" dirty="0">
                <a:latin typeface="Arial"/>
                <a:cs typeface="Arial"/>
              </a:rPr>
              <a:t>Khi ăn </a:t>
            </a:r>
            <a:r>
              <a:rPr sz="3400" spc="-109" dirty="0">
                <a:latin typeface="Arial"/>
                <a:cs typeface="Arial"/>
              </a:rPr>
              <a:t>cơm, </a:t>
            </a:r>
            <a:r>
              <a:rPr sz="3400" spc="-4" dirty="0">
                <a:latin typeface="Arial"/>
                <a:cs typeface="Arial"/>
              </a:rPr>
              <a:t>ăn </a:t>
            </a:r>
            <a:r>
              <a:rPr sz="3400" spc="45" dirty="0">
                <a:latin typeface="Arial"/>
                <a:cs typeface="Arial"/>
              </a:rPr>
              <a:t>bột, </a:t>
            </a:r>
            <a:r>
              <a:rPr sz="3400" spc="56" dirty="0">
                <a:latin typeface="Arial"/>
                <a:cs typeface="Arial"/>
              </a:rPr>
              <a:t>không </a:t>
            </a:r>
            <a:r>
              <a:rPr sz="3400" spc="11" dirty="0">
                <a:latin typeface="Arial"/>
                <a:cs typeface="Arial"/>
              </a:rPr>
              <a:t>để</a:t>
            </a:r>
            <a:r>
              <a:rPr sz="3400" spc="624" dirty="0">
                <a:latin typeface="Arial"/>
                <a:cs typeface="Arial"/>
              </a:rPr>
              <a:t> </a:t>
            </a:r>
            <a:r>
              <a:rPr sz="3400" spc="71" dirty="0">
                <a:latin typeface="Arial"/>
                <a:cs typeface="Arial"/>
              </a:rPr>
              <a:t>trẻ</a:t>
            </a:r>
            <a:endParaRPr sz="3400" dirty="0">
              <a:latin typeface="Arial"/>
              <a:cs typeface="Arial"/>
            </a:endParaRPr>
          </a:p>
          <a:p>
            <a:pPr marL="12699" marR="5080" algn="just">
              <a:lnSpc>
                <a:spcPts val="4731"/>
              </a:lnSpc>
              <a:spcBef>
                <a:spcPts val="270"/>
              </a:spcBef>
            </a:pPr>
            <a:r>
              <a:rPr sz="3400" spc="34" dirty="0">
                <a:latin typeface="Arial"/>
                <a:cs typeface="Arial"/>
              </a:rPr>
              <a:t>ngả </a:t>
            </a:r>
            <a:r>
              <a:rPr sz="3400" spc="26" dirty="0">
                <a:latin typeface="Arial"/>
                <a:cs typeface="Arial"/>
              </a:rPr>
              <a:t>đầu </a:t>
            </a:r>
            <a:r>
              <a:rPr sz="3400" spc="-11" dirty="0">
                <a:latin typeface="Arial"/>
                <a:cs typeface="Arial"/>
              </a:rPr>
              <a:t>về </a:t>
            </a:r>
            <a:r>
              <a:rPr sz="3400" spc="-15" dirty="0">
                <a:latin typeface="Arial"/>
                <a:cs typeface="Arial"/>
              </a:rPr>
              <a:t>phía </a:t>
            </a:r>
            <a:r>
              <a:rPr sz="3400" spc="-30" dirty="0">
                <a:latin typeface="Arial"/>
                <a:cs typeface="Arial"/>
              </a:rPr>
              <a:t>sau </a:t>
            </a:r>
            <a:r>
              <a:rPr sz="3400" spc="-4" dirty="0">
                <a:latin typeface="Arial"/>
                <a:cs typeface="Arial"/>
              </a:rPr>
              <a:t>và </a:t>
            </a:r>
            <a:r>
              <a:rPr sz="3400" spc="56" dirty="0">
                <a:latin typeface="Arial"/>
                <a:cs typeface="Arial"/>
              </a:rPr>
              <a:t>không </a:t>
            </a:r>
            <a:r>
              <a:rPr sz="3400" spc="11" dirty="0">
                <a:latin typeface="Arial"/>
                <a:cs typeface="Arial"/>
              </a:rPr>
              <a:t>để  </a:t>
            </a:r>
            <a:r>
              <a:rPr sz="3400" spc="71" dirty="0">
                <a:latin typeface="Arial"/>
                <a:cs typeface="Arial"/>
              </a:rPr>
              <a:t>trẻ </a:t>
            </a:r>
            <a:r>
              <a:rPr sz="3400" spc="45" dirty="0">
                <a:latin typeface="Arial"/>
                <a:cs typeface="Arial"/>
              </a:rPr>
              <a:t>nhỏ </a:t>
            </a:r>
            <a:r>
              <a:rPr sz="3400" spc="-101" dirty="0">
                <a:latin typeface="Arial"/>
                <a:cs typeface="Arial"/>
              </a:rPr>
              <a:t>vừa </a:t>
            </a:r>
            <a:r>
              <a:rPr sz="3400" spc="-4" dirty="0">
                <a:latin typeface="Arial"/>
                <a:cs typeface="Arial"/>
              </a:rPr>
              <a:t>ăn </a:t>
            </a:r>
            <a:r>
              <a:rPr sz="3400" spc="-101" dirty="0">
                <a:latin typeface="Arial"/>
                <a:cs typeface="Arial"/>
              </a:rPr>
              <a:t>vừa </a:t>
            </a:r>
            <a:r>
              <a:rPr sz="3400" spc="-161" dirty="0">
                <a:latin typeface="Arial"/>
                <a:cs typeface="Arial"/>
              </a:rPr>
              <a:t>cười</a:t>
            </a:r>
            <a:r>
              <a:rPr sz="3400" spc="-296" dirty="0">
                <a:latin typeface="Arial"/>
                <a:cs typeface="Arial"/>
              </a:rPr>
              <a:t> </a:t>
            </a:r>
            <a:r>
              <a:rPr sz="3400" spc="-19" dirty="0">
                <a:latin typeface="Arial"/>
                <a:cs typeface="Arial"/>
              </a:rPr>
              <a:t>đùa.</a:t>
            </a:r>
            <a:endParaRPr sz="3400" dirty="0">
              <a:latin typeface="Arial"/>
              <a:cs typeface="Arial"/>
            </a:endParaRPr>
          </a:p>
          <a:p>
            <a:pPr marL="365078" indent="-353013" algn="just">
              <a:spcBef>
                <a:spcPts val="431"/>
              </a:spcBef>
              <a:buChar char="-"/>
              <a:tabLst>
                <a:tab pos="365712" algn="l"/>
              </a:tabLst>
            </a:pPr>
            <a:r>
              <a:rPr sz="3400" spc="26" dirty="0">
                <a:latin typeface="Arial"/>
                <a:cs typeface="Arial"/>
              </a:rPr>
              <a:t>Dạy </a:t>
            </a:r>
            <a:r>
              <a:rPr sz="3400" spc="71" dirty="0">
                <a:latin typeface="Arial"/>
                <a:cs typeface="Arial"/>
              </a:rPr>
              <a:t>trẻ </a:t>
            </a:r>
            <a:r>
              <a:rPr sz="3400" spc="56" dirty="0">
                <a:latin typeface="Arial"/>
                <a:cs typeface="Arial"/>
              </a:rPr>
              <a:t>không </a:t>
            </a:r>
            <a:r>
              <a:rPr sz="3400" spc="11" dirty="0">
                <a:latin typeface="Arial"/>
                <a:cs typeface="Arial"/>
              </a:rPr>
              <a:t>nên </a:t>
            </a:r>
            <a:r>
              <a:rPr sz="3400" spc="-71" dirty="0">
                <a:latin typeface="Arial"/>
                <a:cs typeface="Arial"/>
              </a:rPr>
              <a:t>chơi </a:t>
            </a:r>
            <a:r>
              <a:rPr sz="3400" spc="105" dirty="0">
                <a:latin typeface="Arial"/>
                <a:cs typeface="Arial"/>
              </a:rPr>
              <a:t>trò</a:t>
            </a:r>
            <a:r>
              <a:rPr sz="3400" spc="390" dirty="0">
                <a:latin typeface="Arial"/>
                <a:cs typeface="Arial"/>
              </a:rPr>
              <a:t> </a:t>
            </a:r>
            <a:r>
              <a:rPr sz="3400" spc="79" dirty="0">
                <a:latin typeface="Arial"/>
                <a:cs typeface="Arial"/>
              </a:rPr>
              <a:t>dùng</a:t>
            </a:r>
            <a:endParaRPr sz="3400" dirty="0">
              <a:latin typeface="Arial"/>
              <a:cs typeface="Arial"/>
            </a:endParaRPr>
          </a:p>
          <a:p>
            <a:pPr marL="12699" marR="5715" algn="just">
              <a:lnSpc>
                <a:spcPts val="4731"/>
              </a:lnSpc>
              <a:spcBef>
                <a:spcPts val="270"/>
              </a:spcBef>
            </a:pPr>
            <a:r>
              <a:rPr sz="3400" spc="94" dirty="0">
                <a:latin typeface="Arial"/>
                <a:cs typeface="Arial"/>
              </a:rPr>
              <a:t>túi </a:t>
            </a:r>
            <a:r>
              <a:rPr sz="3400" spc="49" dirty="0">
                <a:latin typeface="Arial"/>
                <a:cs typeface="Arial"/>
              </a:rPr>
              <a:t>ni </a:t>
            </a:r>
            <a:r>
              <a:rPr sz="3400" spc="15" dirty="0">
                <a:latin typeface="Arial"/>
                <a:cs typeface="Arial"/>
              </a:rPr>
              <a:t>lông, </a:t>
            </a:r>
            <a:r>
              <a:rPr sz="3400" spc="-34" dirty="0">
                <a:latin typeface="Arial"/>
                <a:cs typeface="Arial"/>
              </a:rPr>
              <a:t>chăn, </a:t>
            </a:r>
            <a:r>
              <a:rPr sz="3400" spc="56" dirty="0">
                <a:latin typeface="Arial"/>
                <a:cs typeface="Arial"/>
              </a:rPr>
              <a:t>gối </a:t>
            </a:r>
            <a:r>
              <a:rPr sz="3400" spc="11" dirty="0">
                <a:latin typeface="Arial"/>
                <a:cs typeface="Arial"/>
              </a:rPr>
              <a:t>để </a:t>
            </a:r>
            <a:r>
              <a:rPr sz="3400" spc="34" dirty="0">
                <a:latin typeface="Arial"/>
                <a:cs typeface="Arial"/>
              </a:rPr>
              <a:t>chụp </a:t>
            </a:r>
            <a:r>
              <a:rPr sz="3400" spc="4" dirty="0">
                <a:latin typeface="Arial"/>
                <a:cs typeface="Arial"/>
              </a:rPr>
              <a:t>lên  </a:t>
            </a:r>
            <a:r>
              <a:rPr sz="3400" spc="-19" dirty="0">
                <a:latin typeface="Arial"/>
                <a:cs typeface="Arial"/>
              </a:rPr>
              <a:t>đầu.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" y="9772650"/>
            <a:ext cx="20104630" cy="3911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745" y="10452715"/>
            <a:ext cx="19273165" cy="3231255"/>
          </a:xfrm>
          <a:prstGeom prst="rect">
            <a:avLst/>
          </a:prstGeom>
        </p:spPr>
        <p:txBody>
          <a:bodyPr vert="horz" wrap="square" lIns="0" tIns="103491" rIns="0" bIns="0" rtlCol="0">
            <a:spAutoFit/>
          </a:bodyPr>
          <a:lstStyle/>
          <a:p>
            <a:pPr marL="349203" indent="-337140">
              <a:spcBef>
                <a:spcPts val="815"/>
              </a:spcBef>
              <a:buChar char="-"/>
              <a:tabLst>
                <a:tab pos="349837" algn="l"/>
              </a:tabLst>
            </a:pPr>
            <a:r>
              <a:rPr sz="3600" b="1" spc="-45" dirty="0">
                <a:latin typeface="Arial"/>
                <a:cs typeface="Arial"/>
              </a:rPr>
              <a:t>Nhanh </a:t>
            </a:r>
            <a:r>
              <a:rPr sz="3600" b="1" spc="-135" dirty="0">
                <a:latin typeface="Arial"/>
                <a:cs typeface="Arial"/>
              </a:rPr>
              <a:t>chóng </a:t>
            </a:r>
            <a:r>
              <a:rPr sz="3600" b="1" spc="4" dirty="0">
                <a:latin typeface="Arial"/>
                <a:cs typeface="Arial"/>
              </a:rPr>
              <a:t>lấy </a:t>
            </a:r>
            <a:r>
              <a:rPr sz="3600" b="1" spc="-64" dirty="0">
                <a:latin typeface="Arial"/>
                <a:cs typeface="Arial"/>
              </a:rPr>
              <a:t>dị </a:t>
            </a:r>
            <a:r>
              <a:rPr sz="3600" b="1" spc="15" dirty="0">
                <a:latin typeface="Arial"/>
                <a:cs typeface="Arial"/>
              </a:rPr>
              <a:t>vật </a:t>
            </a:r>
            <a:r>
              <a:rPr sz="3600" b="1" spc="-11" dirty="0">
                <a:latin typeface="Arial"/>
                <a:cs typeface="Arial"/>
              </a:rPr>
              <a:t>ra </a:t>
            </a:r>
            <a:r>
              <a:rPr sz="3600" b="1" spc="-101" dirty="0">
                <a:latin typeface="Arial"/>
                <a:cs typeface="Arial"/>
              </a:rPr>
              <a:t>khỏi </a:t>
            </a:r>
            <a:r>
              <a:rPr sz="3600" b="1" spc="-90" dirty="0">
                <a:latin typeface="Arial"/>
                <a:cs typeface="Arial"/>
              </a:rPr>
              <a:t>mũi, </a:t>
            </a:r>
            <a:r>
              <a:rPr sz="3600" b="1" spc="-60" dirty="0">
                <a:latin typeface="Arial"/>
                <a:cs typeface="Arial"/>
              </a:rPr>
              <a:t>miệng</a:t>
            </a:r>
            <a:r>
              <a:rPr sz="3600" b="1" spc="199" dirty="0">
                <a:latin typeface="Arial"/>
                <a:cs typeface="Arial"/>
              </a:rPr>
              <a:t> </a:t>
            </a:r>
            <a:r>
              <a:rPr sz="3600" b="1" spc="11" dirty="0">
                <a:latin typeface="Arial"/>
                <a:cs typeface="Arial"/>
              </a:rPr>
              <a:t>trẻ.</a:t>
            </a:r>
            <a:endParaRPr sz="3600" dirty="0">
              <a:latin typeface="Arial"/>
              <a:cs typeface="Arial"/>
            </a:endParaRPr>
          </a:p>
          <a:p>
            <a:pPr marL="349203" indent="-337140">
              <a:spcBef>
                <a:spcPts val="721"/>
              </a:spcBef>
              <a:buChar char="-"/>
              <a:tabLst>
                <a:tab pos="349837" algn="l"/>
              </a:tabLst>
            </a:pPr>
            <a:r>
              <a:rPr sz="3600" b="1" spc="49" dirty="0">
                <a:latin typeface="Arial"/>
                <a:cs typeface="Arial"/>
              </a:rPr>
              <a:t>Để trẻ </a:t>
            </a:r>
            <a:r>
              <a:rPr sz="3600" b="1" spc="-176" dirty="0">
                <a:latin typeface="Arial"/>
                <a:cs typeface="Arial"/>
              </a:rPr>
              <a:t>cúi </a:t>
            </a:r>
            <a:r>
              <a:rPr sz="3600" b="1" spc="-146" dirty="0">
                <a:latin typeface="Arial"/>
                <a:cs typeface="Arial"/>
              </a:rPr>
              <a:t>hoặc </a:t>
            </a:r>
            <a:r>
              <a:rPr sz="3600" b="1" spc="-56" dirty="0">
                <a:latin typeface="Arial"/>
                <a:cs typeface="Arial"/>
              </a:rPr>
              <a:t>nằm </a:t>
            </a:r>
            <a:r>
              <a:rPr sz="3600" b="1" spc="-109" dirty="0">
                <a:latin typeface="Arial"/>
                <a:cs typeface="Arial"/>
              </a:rPr>
              <a:t>sấp </a:t>
            </a:r>
            <a:r>
              <a:rPr sz="3600" b="1" spc="11" dirty="0">
                <a:latin typeface="Arial"/>
                <a:cs typeface="Arial"/>
              </a:rPr>
              <a:t>trên </a:t>
            </a:r>
            <a:r>
              <a:rPr sz="3600" b="1" spc="-79" dirty="0">
                <a:latin typeface="Arial"/>
                <a:cs typeface="Arial"/>
              </a:rPr>
              <a:t>đùi </a:t>
            </a:r>
            <a:r>
              <a:rPr sz="3600" b="1" spc="-71" dirty="0">
                <a:latin typeface="Arial"/>
                <a:cs typeface="Arial"/>
              </a:rPr>
              <a:t>bàn, </a:t>
            </a:r>
            <a:r>
              <a:rPr sz="3600" b="1" spc="-64" dirty="0">
                <a:latin typeface="Arial"/>
                <a:cs typeface="Arial"/>
              </a:rPr>
              <a:t>đầu </a:t>
            </a:r>
            <a:r>
              <a:rPr sz="3600" b="1" spc="4" dirty="0">
                <a:latin typeface="Arial"/>
                <a:cs typeface="Arial"/>
              </a:rPr>
              <a:t>thấp </a:t>
            </a:r>
            <a:r>
              <a:rPr sz="3600" b="1" spc="-229" dirty="0">
                <a:latin typeface="Arial"/>
                <a:cs typeface="Arial"/>
              </a:rPr>
              <a:t>hơn </a:t>
            </a:r>
            <a:r>
              <a:rPr sz="3600" b="1" spc="-410" dirty="0">
                <a:latin typeface="Arial"/>
                <a:cs typeface="Arial"/>
              </a:rPr>
              <a:t>cơ</a:t>
            </a:r>
            <a:r>
              <a:rPr sz="3600" b="1" spc="-131" dirty="0">
                <a:latin typeface="Arial"/>
                <a:cs typeface="Arial"/>
              </a:rPr>
              <a:t> </a:t>
            </a:r>
            <a:r>
              <a:rPr sz="3600" b="1" spc="-19" dirty="0">
                <a:latin typeface="Arial"/>
                <a:cs typeface="Arial"/>
              </a:rPr>
              <a:t>thể.</a:t>
            </a:r>
            <a:endParaRPr sz="3600" dirty="0">
              <a:latin typeface="Arial"/>
              <a:cs typeface="Arial"/>
            </a:endParaRPr>
          </a:p>
          <a:p>
            <a:pPr marL="349203" indent="-337140">
              <a:spcBef>
                <a:spcPts val="721"/>
              </a:spcBef>
              <a:buChar char="-"/>
              <a:tabLst>
                <a:tab pos="349837" algn="l"/>
              </a:tabLst>
            </a:pPr>
            <a:r>
              <a:rPr sz="3600" b="1" spc="26" dirty="0">
                <a:latin typeface="Arial"/>
                <a:cs typeface="Arial"/>
              </a:rPr>
              <a:t>Vỗ </a:t>
            </a:r>
            <a:r>
              <a:rPr sz="3600" b="1" spc="-90" dirty="0">
                <a:latin typeface="Arial"/>
                <a:cs typeface="Arial"/>
              </a:rPr>
              <a:t>nhiều </a:t>
            </a:r>
            <a:r>
              <a:rPr sz="3600" b="1" spc="11" dirty="0">
                <a:latin typeface="Arial"/>
                <a:cs typeface="Arial"/>
              </a:rPr>
              <a:t>lần </a:t>
            </a:r>
            <a:r>
              <a:rPr sz="3600" b="1" spc="-90" dirty="0">
                <a:latin typeface="Arial"/>
                <a:cs typeface="Arial"/>
              </a:rPr>
              <a:t>vào </a:t>
            </a:r>
            <a:r>
              <a:rPr sz="3600" b="1" spc="-124" dirty="0">
                <a:latin typeface="Arial"/>
                <a:cs typeface="Arial"/>
              </a:rPr>
              <a:t>lưng </a:t>
            </a:r>
            <a:r>
              <a:rPr sz="3600" b="1" spc="-169" dirty="0">
                <a:latin typeface="Arial"/>
                <a:cs typeface="Arial"/>
              </a:rPr>
              <a:t>giữa </a:t>
            </a:r>
            <a:r>
              <a:rPr sz="3600" b="1" spc="-75" dirty="0">
                <a:latin typeface="Arial"/>
                <a:cs typeface="Arial"/>
              </a:rPr>
              <a:t>hai vai </a:t>
            </a:r>
            <a:r>
              <a:rPr sz="3600" b="1" spc="49" dirty="0">
                <a:latin typeface="Arial"/>
                <a:cs typeface="Arial"/>
              </a:rPr>
              <a:t>trẻ </a:t>
            </a:r>
            <a:r>
              <a:rPr sz="3600" b="1" spc="-45" dirty="0">
                <a:latin typeface="Arial"/>
                <a:cs typeface="Arial"/>
              </a:rPr>
              <a:t>để </a:t>
            </a:r>
            <a:r>
              <a:rPr sz="3600" b="1" spc="-64" dirty="0">
                <a:latin typeface="Arial"/>
                <a:cs typeface="Arial"/>
              </a:rPr>
              <a:t>dị </a:t>
            </a:r>
            <a:r>
              <a:rPr sz="3600" b="1" spc="15" dirty="0">
                <a:latin typeface="Arial"/>
                <a:cs typeface="Arial"/>
              </a:rPr>
              <a:t>vật </a:t>
            </a:r>
            <a:r>
              <a:rPr sz="3600" b="1" spc="41" dirty="0">
                <a:latin typeface="Arial"/>
                <a:cs typeface="Arial"/>
              </a:rPr>
              <a:t>bật</a:t>
            </a:r>
            <a:r>
              <a:rPr sz="3600" b="1" spc="300" dirty="0">
                <a:latin typeface="Arial"/>
                <a:cs typeface="Arial"/>
              </a:rPr>
              <a:t> </a:t>
            </a:r>
            <a:r>
              <a:rPr sz="3600" b="1" spc="-45" dirty="0">
                <a:latin typeface="Arial"/>
                <a:cs typeface="Arial"/>
              </a:rPr>
              <a:t>ra.</a:t>
            </a:r>
            <a:endParaRPr sz="3600" dirty="0">
              <a:latin typeface="Arial"/>
              <a:cs typeface="Arial"/>
            </a:endParaRPr>
          </a:p>
          <a:p>
            <a:pPr marL="12699" marR="5080">
              <a:lnSpc>
                <a:spcPct val="115999"/>
              </a:lnSpc>
              <a:buChar char="-"/>
              <a:tabLst>
                <a:tab pos="424124" algn="l"/>
                <a:tab pos="424758" algn="l"/>
                <a:tab pos="1521259" algn="l"/>
                <a:tab pos="2354903" algn="l"/>
                <a:tab pos="3290766" algn="l"/>
                <a:tab pos="4359331" algn="l"/>
                <a:tab pos="5512974" algn="l"/>
                <a:tab pos="6258367" algn="l"/>
                <a:tab pos="7138993" algn="l"/>
                <a:tab pos="8203111" algn="l"/>
                <a:tab pos="9420246" algn="l"/>
                <a:tab pos="12566890" algn="l"/>
              </a:tabLst>
            </a:pPr>
            <a:r>
              <a:rPr sz="3600" b="1" spc="101" dirty="0">
                <a:latin typeface="Arial"/>
                <a:cs typeface="Arial"/>
              </a:rPr>
              <a:t>N</a:t>
            </a:r>
            <a:r>
              <a:rPr sz="3600" b="1" spc="-56" dirty="0">
                <a:latin typeface="Arial"/>
                <a:cs typeface="Arial"/>
              </a:rPr>
              <a:t>ế</a:t>
            </a:r>
            <a:r>
              <a:rPr sz="3600" b="1" spc="-114" dirty="0">
                <a:latin typeface="Arial"/>
                <a:cs typeface="Arial"/>
              </a:rPr>
              <a:t>u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191" dirty="0">
                <a:latin typeface="Arial"/>
                <a:cs typeface="Arial"/>
              </a:rPr>
              <a:t>t</a:t>
            </a:r>
            <a:r>
              <a:rPr sz="3600" b="1" spc="11" dirty="0">
                <a:latin typeface="Arial"/>
                <a:cs typeface="Arial"/>
              </a:rPr>
              <a:t>r</a:t>
            </a:r>
            <a:r>
              <a:rPr sz="3600" b="1" spc="-49" dirty="0">
                <a:latin typeface="Arial"/>
                <a:cs typeface="Arial"/>
              </a:rPr>
              <a:t>ẻ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-41" dirty="0">
                <a:latin typeface="Arial"/>
                <a:cs typeface="Arial"/>
              </a:rPr>
              <a:t>b</a:t>
            </a:r>
            <a:r>
              <a:rPr sz="3600" b="1" spc="-34" dirty="0">
                <a:latin typeface="Arial"/>
                <a:cs typeface="Arial"/>
              </a:rPr>
              <a:t>ấ</a:t>
            </a:r>
            <a:r>
              <a:rPr sz="3600" b="1" spc="195" dirty="0">
                <a:latin typeface="Arial"/>
                <a:cs typeface="Arial"/>
              </a:rPr>
              <a:t>t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191" dirty="0">
                <a:latin typeface="Arial"/>
                <a:cs typeface="Arial"/>
              </a:rPr>
              <a:t>t</a:t>
            </a:r>
            <a:r>
              <a:rPr sz="3600" b="1" spc="-86" dirty="0">
                <a:latin typeface="Arial"/>
                <a:cs typeface="Arial"/>
              </a:rPr>
              <a:t>ỉ</a:t>
            </a:r>
            <a:r>
              <a:rPr sz="3600" b="1" spc="-94" dirty="0">
                <a:latin typeface="Arial"/>
                <a:cs typeface="Arial"/>
              </a:rPr>
              <a:t>n</a:t>
            </a:r>
            <a:r>
              <a:rPr sz="3600" b="1" spc="-90" dirty="0">
                <a:latin typeface="Arial"/>
                <a:cs typeface="Arial"/>
              </a:rPr>
              <a:t>h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-41" dirty="0">
                <a:latin typeface="Arial"/>
                <a:cs typeface="Arial"/>
              </a:rPr>
              <a:t>p</a:t>
            </a:r>
            <a:r>
              <a:rPr sz="3600" b="1" spc="-94" dirty="0">
                <a:latin typeface="Arial"/>
                <a:cs typeface="Arial"/>
              </a:rPr>
              <a:t>h</a:t>
            </a:r>
            <a:r>
              <a:rPr sz="3600" b="1" spc="-34" dirty="0">
                <a:latin typeface="Arial"/>
                <a:cs typeface="Arial"/>
              </a:rPr>
              <a:t>ả</a:t>
            </a:r>
            <a:r>
              <a:rPr sz="3600" b="1" spc="-86" dirty="0">
                <a:latin typeface="Arial"/>
                <a:cs typeface="Arial"/>
              </a:rPr>
              <a:t>i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-94" dirty="0">
                <a:latin typeface="Arial"/>
                <a:cs typeface="Arial"/>
              </a:rPr>
              <a:t>h</a:t>
            </a:r>
            <a:r>
              <a:rPr sz="3600" b="1" spc="-30" dirty="0">
                <a:latin typeface="Arial"/>
                <a:cs typeface="Arial"/>
              </a:rPr>
              <a:t>à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-94" dirty="0">
                <a:latin typeface="Arial"/>
                <a:cs typeface="Arial"/>
              </a:rPr>
              <a:t>h</a:t>
            </a:r>
            <a:r>
              <a:rPr sz="3600" b="1" spc="-504" dirty="0">
                <a:latin typeface="Arial"/>
                <a:cs typeface="Arial"/>
              </a:rPr>
              <a:t>ơ</a:t>
            </a:r>
            <a:r>
              <a:rPr sz="3600" b="1" spc="-86" dirty="0">
                <a:latin typeface="Arial"/>
                <a:cs typeface="Arial"/>
              </a:rPr>
              <a:t>i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191" dirty="0">
                <a:latin typeface="Arial"/>
                <a:cs typeface="Arial"/>
              </a:rPr>
              <a:t>t</a:t>
            </a:r>
            <a:r>
              <a:rPr sz="3600" b="1" spc="-94" dirty="0">
                <a:latin typeface="Arial"/>
                <a:cs typeface="Arial"/>
              </a:rPr>
              <a:t>h</a:t>
            </a:r>
            <a:r>
              <a:rPr sz="3600" b="1" spc="-131" dirty="0">
                <a:latin typeface="Arial"/>
                <a:cs typeface="Arial"/>
              </a:rPr>
              <a:t>ổ</a:t>
            </a:r>
            <a:r>
              <a:rPr sz="3600" b="1" spc="-86" dirty="0">
                <a:latin typeface="Arial"/>
                <a:cs typeface="Arial"/>
              </a:rPr>
              <a:t>i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-94" dirty="0">
                <a:latin typeface="Arial"/>
                <a:cs typeface="Arial"/>
              </a:rPr>
              <a:t>n</a:t>
            </a:r>
            <a:r>
              <a:rPr sz="3600" b="1" spc="-26" dirty="0">
                <a:latin typeface="Arial"/>
                <a:cs typeface="Arial"/>
              </a:rPr>
              <a:t>g</a:t>
            </a:r>
            <a:r>
              <a:rPr sz="3600" b="1" spc="-34" dirty="0">
                <a:latin typeface="Arial"/>
                <a:cs typeface="Arial"/>
              </a:rPr>
              <a:t>ạ</a:t>
            </a:r>
            <a:r>
              <a:rPr sz="3600" b="1" spc="195" dirty="0">
                <a:latin typeface="Arial"/>
                <a:cs typeface="Arial"/>
              </a:rPr>
              <a:t>t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-45" dirty="0">
                <a:latin typeface="Arial"/>
                <a:cs typeface="Arial"/>
              </a:rPr>
              <a:t>m</a:t>
            </a:r>
            <a:r>
              <a:rPr sz="3600" b="1" spc="-86" dirty="0">
                <a:latin typeface="Arial"/>
                <a:cs typeface="Arial"/>
              </a:rPr>
              <a:t>i</a:t>
            </a:r>
            <a:r>
              <a:rPr sz="3600" b="1" spc="-56" dirty="0">
                <a:latin typeface="Arial"/>
                <a:cs typeface="Arial"/>
              </a:rPr>
              <a:t>ệ</a:t>
            </a:r>
            <a:r>
              <a:rPr sz="3600" b="1" spc="-94" dirty="0">
                <a:latin typeface="Arial"/>
                <a:cs typeface="Arial"/>
              </a:rPr>
              <a:t>n</a:t>
            </a:r>
            <a:r>
              <a:rPr sz="3600" b="1" spc="-26" dirty="0">
                <a:latin typeface="Arial"/>
                <a:cs typeface="Arial"/>
              </a:rPr>
              <a:t>g</a:t>
            </a:r>
            <a:r>
              <a:rPr sz="3600" b="1" spc="375" dirty="0">
                <a:latin typeface="Arial"/>
                <a:cs typeface="Arial"/>
              </a:rPr>
              <a:t>-</a:t>
            </a:r>
            <a:r>
              <a:rPr sz="3600" b="1" spc="-45" dirty="0">
                <a:latin typeface="Arial"/>
                <a:cs typeface="Arial"/>
              </a:rPr>
              <a:t>m</a:t>
            </a:r>
            <a:r>
              <a:rPr sz="3600" b="1" spc="-86" dirty="0">
                <a:latin typeface="Arial"/>
                <a:cs typeface="Arial"/>
              </a:rPr>
              <a:t>i</a:t>
            </a:r>
            <a:r>
              <a:rPr sz="3600" b="1" spc="-56" dirty="0">
                <a:latin typeface="Arial"/>
                <a:cs typeface="Arial"/>
              </a:rPr>
              <a:t>ệ</a:t>
            </a:r>
            <a:r>
              <a:rPr sz="3600" b="1" spc="-94" dirty="0">
                <a:latin typeface="Arial"/>
                <a:cs typeface="Arial"/>
              </a:rPr>
              <a:t>n</a:t>
            </a:r>
            <a:r>
              <a:rPr sz="3600" b="1" spc="-19" dirty="0">
                <a:latin typeface="Arial"/>
                <a:cs typeface="Arial"/>
              </a:rPr>
              <a:t>g</a:t>
            </a:r>
            <a:r>
              <a:rPr sz="3600" b="1" dirty="0">
                <a:latin typeface="Arial"/>
                <a:cs typeface="Arial"/>
              </a:rPr>
              <a:t>	</a:t>
            </a:r>
            <a:r>
              <a:rPr sz="3600" b="1" spc="-94" dirty="0">
                <a:latin typeface="Arial"/>
                <a:cs typeface="Arial"/>
              </a:rPr>
              <a:t>h</a:t>
            </a:r>
            <a:r>
              <a:rPr sz="3600" b="1" spc="-131" dirty="0">
                <a:latin typeface="Arial"/>
                <a:cs typeface="Arial"/>
              </a:rPr>
              <a:t>o</a:t>
            </a:r>
            <a:r>
              <a:rPr sz="3600" b="1" spc="-34" dirty="0">
                <a:latin typeface="Arial"/>
                <a:cs typeface="Arial"/>
              </a:rPr>
              <a:t>ă</a:t>
            </a:r>
            <a:r>
              <a:rPr sz="3600" b="1" spc="-210" dirty="0">
                <a:latin typeface="Arial"/>
                <a:cs typeface="Arial"/>
              </a:rPr>
              <a:t>c  </a:t>
            </a:r>
            <a:r>
              <a:rPr sz="3600" b="1" spc="-19" dirty="0">
                <a:latin typeface="Arial"/>
                <a:cs typeface="Arial"/>
              </a:rPr>
              <a:t>miệng-mũi </a:t>
            </a:r>
            <a:r>
              <a:rPr sz="3600" b="1" spc="-71" dirty="0">
                <a:latin typeface="Arial"/>
                <a:cs typeface="Arial"/>
              </a:rPr>
              <a:t>và </a:t>
            </a:r>
            <a:r>
              <a:rPr sz="3600" b="1" spc="-135" dirty="0">
                <a:latin typeface="Arial"/>
                <a:cs typeface="Arial"/>
              </a:rPr>
              <a:t>chuyển </a:t>
            </a:r>
            <a:r>
              <a:rPr sz="3600" b="1" spc="-64" dirty="0">
                <a:latin typeface="Arial"/>
                <a:cs typeface="Arial"/>
              </a:rPr>
              <a:t>ngay </a:t>
            </a:r>
            <a:r>
              <a:rPr sz="3600" b="1" spc="49" dirty="0">
                <a:latin typeface="Arial"/>
                <a:cs typeface="Arial"/>
              </a:rPr>
              <a:t>trẻ </a:t>
            </a:r>
            <a:r>
              <a:rPr sz="3600" b="1" spc="-135" dirty="0">
                <a:latin typeface="Arial"/>
                <a:cs typeface="Arial"/>
              </a:rPr>
              <a:t>tới </a:t>
            </a:r>
            <a:r>
              <a:rPr sz="3600" b="1" spc="-410" dirty="0">
                <a:latin typeface="Arial"/>
                <a:cs typeface="Arial"/>
              </a:rPr>
              <a:t>cơ </a:t>
            </a:r>
            <a:r>
              <a:rPr sz="3600" b="1" spc="-380" dirty="0">
                <a:latin typeface="Arial"/>
                <a:cs typeface="Arial"/>
              </a:rPr>
              <a:t>sở </a:t>
            </a:r>
            <a:r>
              <a:rPr sz="3600" b="1" spc="-109" dirty="0">
                <a:latin typeface="Arial"/>
                <a:cs typeface="Arial"/>
              </a:rPr>
              <a:t>y </a:t>
            </a:r>
            <a:r>
              <a:rPr sz="3600" b="1" spc="71" dirty="0">
                <a:latin typeface="Arial"/>
                <a:cs typeface="Arial"/>
              </a:rPr>
              <a:t>tế </a:t>
            </a:r>
            <a:r>
              <a:rPr sz="3600" b="1" spc="-49" dirty="0">
                <a:latin typeface="Arial"/>
                <a:cs typeface="Arial"/>
              </a:rPr>
              <a:t>gần</a:t>
            </a:r>
            <a:r>
              <a:rPr sz="3600" b="1" spc="-360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nhất.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1745" y="186607"/>
            <a:ext cx="13589737" cy="1524000"/>
            <a:chOff x="179" y="2917772"/>
            <a:chExt cx="13996035" cy="1489075"/>
          </a:xfrm>
        </p:grpSpPr>
        <p:sp>
          <p:nvSpPr>
            <p:cNvPr id="7" name="object 7"/>
            <p:cNvSpPr/>
            <p:nvPr/>
          </p:nvSpPr>
          <p:spPr>
            <a:xfrm>
              <a:off x="179" y="2917772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4">
                  <a:moveTo>
                    <a:pt x="246795" y="246711"/>
                  </a:moveTo>
                  <a:lnTo>
                    <a:pt x="0" y="246711"/>
                  </a:lnTo>
                  <a:lnTo>
                    <a:pt x="246795" y="0"/>
                  </a:lnTo>
                  <a:lnTo>
                    <a:pt x="246795" y="246711"/>
                  </a:lnTo>
                  <a:close/>
                </a:path>
              </a:pathLst>
            </a:custGeom>
            <a:solidFill>
              <a:srgbClr val="6F4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9" y="3164483"/>
              <a:ext cx="13996035" cy="1242060"/>
            </a:xfrm>
            <a:custGeom>
              <a:avLst/>
              <a:gdLst/>
              <a:ahLst/>
              <a:cxnLst/>
              <a:rect l="l" t="t" r="r" b="b"/>
              <a:pathLst>
                <a:path w="13996035" h="1242060">
                  <a:moveTo>
                    <a:pt x="13673102" y="1241895"/>
                  </a:moveTo>
                  <a:lnTo>
                    <a:pt x="0" y="1241895"/>
                  </a:lnTo>
                  <a:lnTo>
                    <a:pt x="0" y="0"/>
                  </a:lnTo>
                  <a:lnTo>
                    <a:pt x="13673102" y="0"/>
                  </a:lnTo>
                  <a:lnTo>
                    <a:pt x="13995674" y="620600"/>
                  </a:lnTo>
                  <a:lnTo>
                    <a:pt x="13673102" y="1241200"/>
                  </a:lnTo>
                  <a:lnTo>
                    <a:pt x="13673102" y="1241895"/>
                  </a:lnTo>
                  <a:close/>
                </a:path>
              </a:pathLst>
            </a:custGeom>
            <a:solidFill>
              <a:srgbClr val="BE7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67865" y="4661609"/>
            <a:ext cx="7181062" cy="5823603"/>
            <a:chOff x="493963" y="5293868"/>
            <a:chExt cx="5076190" cy="10166985"/>
          </a:xfrm>
        </p:grpSpPr>
        <p:sp>
          <p:nvSpPr>
            <p:cNvPr id="13" name="object 13"/>
            <p:cNvSpPr/>
            <p:nvPr/>
          </p:nvSpPr>
          <p:spPr>
            <a:xfrm>
              <a:off x="1422123" y="15416005"/>
              <a:ext cx="4147941" cy="447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93963" y="15111247"/>
              <a:ext cx="4147941" cy="447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4283" y="5293868"/>
              <a:ext cx="4425890" cy="73641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1745" y="628650"/>
            <a:ext cx="13550128" cy="20479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1"/>
              </a:spcBef>
            </a:pPr>
            <a:r>
              <a:rPr spc="-240" dirty="0"/>
              <a:t>Phòng </a:t>
            </a:r>
            <a:r>
              <a:rPr spc="165" dirty="0"/>
              <a:t>tránh </a:t>
            </a:r>
            <a:r>
              <a:rPr spc="-210" dirty="0"/>
              <a:t>hóc, </a:t>
            </a:r>
            <a:r>
              <a:rPr spc="79" dirty="0"/>
              <a:t>tắc</a:t>
            </a:r>
            <a:r>
              <a:rPr spc="-1291" dirty="0"/>
              <a:t> </a:t>
            </a:r>
            <a:r>
              <a:rPr spc="-150" dirty="0"/>
              <a:t>nghẹn </a:t>
            </a:r>
            <a:r>
              <a:rPr spc="-330" dirty="0"/>
              <a:t>đường </a:t>
            </a:r>
            <a:r>
              <a:rPr spc="-124" dirty="0"/>
              <a:t>thở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15782454" y="13787866"/>
            <a:ext cx="3845647" cy="420624"/>
          </a:xfrm>
          <a:prstGeom prst="rect">
            <a:avLst/>
          </a:prstGeom>
        </p:spPr>
        <p:txBody>
          <a:bodyPr vert="horz" wrap="square" lIns="0" tIns="20316" rIns="0" bIns="0" rtlCol="0">
            <a:spAutoFit/>
          </a:bodyPr>
          <a:lstStyle/>
          <a:p>
            <a:pPr marL="12699">
              <a:spcBef>
                <a:spcPts val="161"/>
              </a:spcBef>
              <a:tabLst>
                <a:tab pos="1380305" algn="l"/>
              </a:tabLst>
            </a:pPr>
            <a:endParaRPr spc="-124" dirty="0"/>
          </a:p>
        </p:txBody>
      </p:sp>
      <p:sp>
        <p:nvSpPr>
          <p:cNvPr id="17" name="object 17"/>
          <p:cNvSpPr txBox="1"/>
          <p:nvPr/>
        </p:nvSpPr>
        <p:spPr>
          <a:xfrm>
            <a:off x="536978" y="9574911"/>
            <a:ext cx="5944991" cy="8778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699">
              <a:spcBef>
                <a:spcPts val="124"/>
              </a:spcBef>
            </a:pPr>
            <a:r>
              <a:rPr sz="5600" spc="684" dirty="0">
                <a:latin typeface="Verdana"/>
                <a:cs typeface="Verdana"/>
              </a:rPr>
              <a:t>Sơ</a:t>
            </a:r>
            <a:r>
              <a:rPr sz="5600" spc="-1149" dirty="0">
                <a:latin typeface="Verdana"/>
                <a:cs typeface="Verdana"/>
              </a:rPr>
              <a:t> </a:t>
            </a:r>
            <a:r>
              <a:rPr sz="5600" spc="191" dirty="0">
                <a:latin typeface="Verdana"/>
                <a:cs typeface="Verdana"/>
              </a:rPr>
              <a:t>cấp </a:t>
            </a:r>
            <a:r>
              <a:rPr sz="5600" spc="416" dirty="0">
                <a:latin typeface="Verdana"/>
                <a:cs typeface="Verdana"/>
              </a:rPr>
              <a:t>cứu</a:t>
            </a:r>
            <a:endParaRPr sz="5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8066" y="3263247"/>
            <a:ext cx="12546565" cy="9948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523485" y="2057510"/>
            <a:ext cx="9921796" cy="7203882"/>
          </a:xfrm>
          <a:prstGeom prst="rect">
            <a:avLst/>
          </a:prstGeom>
        </p:spPr>
        <p:txBody>
          <a:bodyPr vert="horz" wrap="square" lIns="0" tIns="100952" rIns="0" bIns="0" rtlCol="0">
            <a:spAutoFit/>
          </a:bodyPr>
          <a:lstStyle/>
          <a:p>
            <a:pPr marL="12699" algn="just">
              <a:spcBef>
                <a:spcPts val="796"/>
              </a:spcBef>
            </a:pPr>
            <a:r>
              <a:rPr sz="3600" spc="-94" dirty="0">
                <a:latin typeface="Arial"/>
                <a:cs typeface="Arial"/>
              </a:rPr>
              <a:t>Người </a:t>
            </a:r>
            <a:r>
              <a:rPr sz="3600" spc="-4" dirty="0">
                <a:latin typeface="Arial"/>
                <a:cs typeface="Arial"/>
              </a:rPr>
              <a:t>chăm </a:t>
            </a:r>
            <a:r>
              <a:rPr sz="3600" spc="-45" dirty="0">
                <a:latin typeface="Arial"/>
                <a:cs typeface="Arial"/>
              </a:rPr>
              <a:t>sóc </a:t>
            </a:r>
            <a:r>
              <a:rPr sz="3600" spc="71" dirty="0">
                <a:latin typeface="Arial"/>
                <a:cs typeface="Arial"/>
              </a:rPr>
              <a:t>trẻ</a:t>
            </a:r>
            <a:r>
              <a:rPr sz="3600" spc="-150" dirty="0">
                <a:latin typeface="Arial"/>
                <a:cs typeface="Arial"/>
              </a:rPr>
              <a:t> </a:t>
            </a:r>
            <a:r>
              <a:rPr sz="3600" spc="-71" dirty="0">
                <a:latin typeface="Arial"/>
                <a:cs typeface="Arial"/>
              </a:rPr>
              <a:t>cần:</a:t>
            </a:r>
            <a:endParaRPr sz="3600" dirty="0">
              <a:latin typeface="Arial"/>
              <a:cs typeface="Arial"/>
            </a:endParaRPr>
          </a:p>
          <a:p>
            <a:pPr marL="12699" marR="8889" algn="just">
              <a:lnSpc>
                <a:spcPts val="5080"/>
              </a:lnSpc>
              <a:spcBef>
                <a:spcPts val="285"/>
              </a:spcBef>
              <a:buChar char="-"/>
              <a:tabLst>
                <a:tab pos="366980" algn="l"/>
              </a:tabLst>
            </a:pPr>
            <a:r>
              <a:rPr sz="3600" spc="-64" dirty="0">
                <a:latin typeface="Arial"/>
                <a:cs typeface="Arial"/>
              </a:rPr>
              <a:t>Cách </a:t>
            </a:r>
            <a:r>
              <a:rPr sz="3600" spc="49" dirty="0">
                <a:latin typeface="Arial"/>
                <a:cs typeface="Arial"/>
              </a:rPr>
              <a:t>ly </a:t>
            </a:r>
            <a:r>
              <a:rPr sz="3600" spc="-26" dirty="0">
                <a:latin typeface="Arial"/>
                <a:cs typeface="Arial"/>
              </a:rPr>
              <a:t>hoặc </a:t>
            </a:r>
            <a:r>
              <a:rPr sz="3600" dirty="0">
                <a:latin typeface="Arial"/>
                <a:cs typeface="Arial"/>
              </a:rPr>
              <a:t>để </a:t>
            </a:r>
            <a:r>
              <a:rPr sz="3600" spc="-11" dirty="0">
                <a:latin typeface="Arial"/>
                <a:cs typeface="Arial"/>
              </a:rPr>
              <a:t>xa </a:t>
            </a:r>
            <a:r>
              <a:rPr sz="3600" spc="75" dirty="0">
                <a:latin typeface="Arial"/>
                <a:cs typeface="Arial"/>
              </a:rPr>
              <a:t>tầm </a:t>
            </a:r>
            <a:r>
              <a:rPr sz="3600" spc="-90" dirty="0">
                <a:latin typeface="Arial"/>
                <a:cs typeface="Arial"/>
              </a:rPr>
              <a:t>với </a:t>
            </a:r>
            <a:r>
              <a:rPr sz="3600" spc="-45" dirty="0">
                <a:latin typeface="Arial"/>
                <a:cs typeface="Arial"/>
              </a:rPr>
              <a:t>của  </a:t>
            </a:r>
            <a:r>
              <a:rPr sz="3600" spc="71" dirty="0">
                <a:latin typeface="Arial"/>
                <a:cs typeface="Arial"/>
              </a:rPr>
              <a:t>trẻ </a:t>
            </a:r>
            <a:r>
              <a:rPr sz="3600" spc="-75" dirty="0">
                <a:latin typeface="Arial"/>
                <a:cs typeface="Arial"/>
              </a:rPr>
              <a:t>các </a:t>
            </a:r>
            <a:r>
              <a:rPr sz="3600" dirty="0">
                <a:latin typeface="Arial"/>
                <a:cs typeface="Arial"/>
              </a:rPr>
              <a:t>loại </a:t>
            </a:r>
            <a:r>
              <a:rPr sz="3600" spc="11" dirty="0">
                <a:latin typeface="Arial"/>
                <a:cs typeface="Arial"/>
              </a:rPr>
              <a:t>thuốc, </a:t>
            </a:r>
            <a:r>
              <a:rPr sz="3600" spc="-11" dirty="0">
                <a:latin typeface="Arial"/>
                <a:cs typeface="Arial"/>
              </a:rPr>
              <a:t>hóa </a:t>
            </a:r>
            <a:r>
              <a:rPr sz="3600" spc="30" dirty="0">
                <a:latin typeface="Arial"/>
                <a:cs typeface="Arial"/>
              </a:rPr>
              <a:t>chất </a:t>
            </a:r>
            <a:r>
              <a:rPr sz="3600" spc="-79" dirty="0">
                <a:latin typeface="Arial"/>
                <a:cs typeface="Arial"/>
              </a:rPr>
              <a:t>như  </a:t>
            </a:r>
            <a:r>
              <a:rPr sz="3600" spc="49" dirty="0">
                <a:latin typeface="Arial"/>
                <a:cs typeface="Arial"/>
              </a:rPr>
              <a:t>thuốc </a:t>
            </a:r>
            <a:r>
              <a:rPr sz="3600" spc="-11" dirty="0">
                <a:latin typeface="Arial"/>
                <a:cs typeface="Arial"/>
              </a:rPr>
              <a:t>trừ </a:t>
            </a:r>
            <a:r>
              <a:rPr sz="3600" spc="-75" dirty="0">
                <a:latin typeface="Arial"/>
                <a:cs typeface="Arial"/>
              </a:rPr>
              <a:t>sâu, </a:t>
            </a:r>
            <a:r>
              <a:rPr sz="3600" spc="49" dirty="0">
                <a:latin typeface="Arial"/>
                <a:cs typeface="Arial"/>
              </a:rPr>
              <a:t>thuốc </a:t>
            </a:r>
            <a:r>
              <a:rPr sz="3600" spc="11" dirty="0">
                <a:latin typeface="Arial"/>
                <a:cs typeface="Arial"/>
              </a:rPr>
              <a:t>chuột, </a:t>
            </a:r>
            <a:r>
              <a:rPr sz="3600" spc="49" dirty="0">
                <a:latin typeface="Arial"/>
                <a:cs typeface="Arial"/>
              </a:rPr>
              <a:t>thuốc  </a:t>
            </a:r>
            <a:r>
              <a:rPr sz="3600" spc="-109" dirty="0">
                <a:latin typeface="Arial"/>
                <a:cs typeface="Arial"/>
              </a:rPr>
              <a:t>chữa </a:t>
            </a:r>
            <a:r>
              <a:rPr sz="3600" spc="-15" dirty="0">
                <a:latin typeface="Arial"/>
                <a:cs typeface="Arial"/>
              </a:rPr>
              <a:t>bệnh, </a:t>
            </a:r>
            <a:r>
              <a:rPr sz="3600" spc="11" dirty="0">
                <a:latin typeface="Arial"/>
                <a:cs typeface="Arial"/>
              </a:rPr>
              <a:t>bình </a:t>
            </a:r>
            <a:r>
              <a:rPr sz="3600" spc="114" dirty="0">
                <a:latin typeface="Arial"/>
                <a:cs typeface="Arial"/>
              </a:rPr>
              <a:t>xịt </a:t>
            </a:r>
            <a:r>
              <a:rPr sz="3600" spc="-4" dirty="0">
                <a:latin typeface="Arial"/>
                <a:cs typeface="Arial"/>
              </a:rPr>
              <a:t>muỗi,</a:t>
            </a:r>
            <a:r>
              <a:rPr sz="3600" spc="-371" dirty="0">
                <a:latin typeface="Arial"/>
                <a:cs typeface="Arial"/>
              </a:rPr>
              <a:t> </a:t>
            </a:r>
            <a:r>
              <a:rPr sz="3600" spc="-1130" dirty="0">
                <a:latin typeface="Arial"/>
                <a:cs typeface="Arial"/>
              </a:rPr>
              <a:t>…</a:t>
            </a:r>
            <a:endParaRPr sz="3600" dirty="0">
              <a:latin typeface="Arial"/>
              <a:cs typeface="Arial"/>
            </a:endParaRPr>
          </a:p>
          <a:p>
            <a:pPr marL="379044" indent="-366980" algn="just">
              <a:spcBef>
                <a:spcPts val="410"/>
              </a:spcBef>
              <a:buChar char="-"/>
              <a:tabLst>
                <a:tab pos="379679" algn="l"/>
              </a:tabLst>
            </a:pPr>
            <a:r>
              <a:rPr sz="3600" spc="-75" dirty="0">
                <a:latin typeface="Arial"/>
                <a:cs typeface="Arial"/>
              </a:rPr>
              <a:t>Hướng </a:t>
            </a:r>
            <a:r>
              <a:rPr sz="3600" spc="19" dirty="0">
                <a:latin typeface="Arial"/>
                <a:cs typeface="Arial"/>
              </a:rPr>
              <a:t>dẫn </a:t>
            </a:r>
            <a:r>
              <a:rPr sz="3600" spc="71" dirty="0">
                <a:latin typeface="Arial"/>
                <a:cs typeface="Arial"/>
              </a:rPr>
              <a:t>trẻ </a:t>
            </a:r>
            <a:r>
              <a:rPr sz="3600" spc="-19" dirty="0">
                <a:latin typeface="Arial"/>
                <a:cs typeface="Arial"/>
              </a:rPr>
              <a:t>ăn </a:t>
            </a:r>
            <a:r>
              <a:rPr sz="3600" spc="341" dirty="0">
                <a:latin typeface="Arial"/>
                <a:cs typeface="Arial"/>
              </a:rPr>
              <a:t>- </a:t>
            </a:r>
            <a:r>
              <a:rPr sz="3600" spc="49" dirty="0">
                <a:latin typeface="Arial"/>
                <a:cs typeface="Arial"/>
              </a:rPr>
              <a:t>uống</a:t>
            </a:r>
            <a:r>
              <a:rPr sz="3600" spc="564" dirty="0">
                <a:latin typeface="Arial"/>
                <a:cs typeface="Arial"/>
              </a:rPr>
              <a:t> </a:t>
            </a:r>
            <a:r>
              <a:rPr sz="3600" spc="-71" dirty="0">
                <a:latin typeface="Arial"/>
                <a:cs typeface="Arial"/>
              </a:rPr>
              <a:t>sạch,</a:t>
            </a:r>
            <a:endParaRPr sz="3600" dirty="0">
              <a:latin typeface="Arial"/>
              <a:cs typeface="Arial"/>
            </a:endParaRPr>
          </a:p>
          <a:p>
            <a:pPr marL="12699" marR="12699" algn="just">
              <a:lnSpc>
                <a:spcPts val="5080"/>
              </a:lnSpc>
              <a:spcBef>
                <a:spcPts val="285"/>
              </a:spcBef>
            </a:pPr>
            <a:r>
              <a:rPr sz="3600" spc="45" dirty="0">
                <a:latin typeface="Arial"/>
                <a:cs typeface="Arial"/>
              </a:rPr>
              <a:t>không </a:t>
            </a:r>
            <a:r>
              <a:rPr sz="3600" spc="-19" dirty="0">
                <a:latin typeface="Arial"/>
                <a:cs typeface="Arial"/>
              </a:rPr>
              <a:t>ăn </a:t>
            </a:r>
            <a:r>
              <a:rPr sz="3600" spc="-30" dirty="0">
                <a:latin typeface="Arial"/>
                <a:cs typeface="Arial"/>
              </a:rPr>
              <a:t>thức </a:t>
            </a:r>
            <a:r>
              <a:rPr sz="3600" spc="-19" dirty="0">
                <a:latin typeface="Arial"/>
                <a:cs typeface="Arial"/>
              </a:rPr>
              <a:t>ăn </a:t>
            </a:r>
            <a:r>
              <a:rPr sz="3600" spc="-75" dirty="0">
                <a:latin typeface="Arial"/>
                <a:cs typeface="Arial"/>
              </a:rPr>
              <a:t>lạ, </a:t>
            </a:r>
            <a:r>
              <a:rPr sz="3600" spc="-30" dirty="0">
                <a:latin typeface="Arial"/>
                <a:cs typeface="Arial"/>
              </a:rPr>
              <a:t>thức </a:t>
            </a:r>
            <a:r>
              <a:rPr sz="3600" spc="-19" dirty="0">
                <a:latin typeface="Arial"/>
                <a:cs typeface="Arial"/>
              </a:rPr>
              <a:t>ăn </a:t>
            </a:r>
            <a:r>
              <a:rPr sz="3600" spc="19" dirty="0">
                <a:latin typeface="Arial"/>
                <a:cs typeface="Arial"/>
              </a:rPr>
              <a:t>ôi  </a:t>
            </a:r>
            <a:r>
              <a:rPr sz="3600" spc="34" dirty="0">
                <a:latin typeface="Arial"/>
                <a:cs typeface="Arial"/>
              </a:rPr>
              <a:t>thiu, </a:t>
            </a:r>
            <a:r>
              <a:rPr sz="3600" spc="15" dirty="0">
                <a:latin typeface="Arial"/>
                <a:cs typeface="Arial"/>
              </a:rPr>
              <a:t>nấm </a:t>
            </a:r>
            <a:r>
              <a:rPr sz="3600" spc="-75" dirty="0">
                <a:latin typeface="Arial"/>
                <a:cs typeface="Arial"/>
              </a:rPr>
              <a:t>lạ,</a:t>
            </a:r>
            <a:r>
              <a:rPr sz="3600" spc="-270" dirty="0">
                <a:latin typeface="Arial"/>
                <a:cs typeface="Arial"/>
              </a:rPr>
              <a:t> </a:t>
            </a:r>
            <a:r>
              <a:rPr sz="3600" spc="-1130" dirty="0">
                <a:latin typeface="Arial"/>
                <a:cs typeface="Arial"/>
              </a:rPr>
              <a:t>…</a:t>
            </a:r>
            <a:endParaRPr sz="3600" dirty="0">
              <a:latin typeface="Arial"/>
              <a:cs typeface="Arial"/>
            </a:endParaRPr>
          </a:p>
          <a:p>
            <a:pPr marL="464760" indent="-452696" algn="just">
              <a:spcBef>
                <a:spcPts val="410"/>
              </a:spcBef>
              <a:buChar char="-"/>
              <a:tabLst>
                <a:tab pos="465395" algn="l"/>
              </a:tabLst>
            </a:pPr>
            <a:r>
              <a:rPr sz="3600" spc="19" dirty="0">
                <a:latin typeface="Arial"/>
                <a:cs typeface="Arial"/>
              </a:rPr>
              <a:t>Không </a:t>
            </a:r>
            <a:r>
              <a:rPr sz="3600" spc="-199" dirty="0">
                <a:latin typeface="Arial"/>
                <a:cs typeface="Arial"/>
              </a:rPr>
              <a:t>sử </a:t>
            </a:r>
            <a:r>
              <a:rPr sz="3600" spc="75" dirty="0">
                <a:latin typeface="Arial"/>
                <a:cs typeface="Arial"/>
              </a:rPr>
              <a:t>dụng </a:t>
            </a:r>
            <a:r>
              <a:rPr sz="3600" spc="-75" dirty="0">
                <a:latin typeface="Arial"/>
                <a:cs typeface="Arial"/>
              </a:rPr>
              <a:t>các </a:t>
            </a:r>
            <a:r>
              <a:rPr sz="3600" spc="64" dirty="0">
                <a:latin typeface="Arial"/>
                <a:cs typeface="Arial"/>
              </a:rPr>
              <a:t>vật</a:t>
            </a:r>
            <a:r>
              <a:rPr sz="3600" spc="365" dirty="0">
                <a:latin typeface="Arial"/>
                <a:cs typeface="Arial"/>
              </a:rPr>
              <a:t> </a:t>
            </a:r>
            <a:r>
              <a:rPr sz="3600" spc="-109" dirty="0">
                <a:latin typeface="Arial"/>
                <a:cs typeface="Arial"/>
              </a:rPr>
              <a:t>chứa</a:t>
            </a:r>
            <a:endParaRPr sz="3600" dirty="0">
              <a:latin typeface="Arial"/>
              <a:cs typeface="Arial"/>
            </a:endParaRPr>
          </a:p>
          <a:p>
            <a:pPr marL="12699" marR="12699" algn="just">
              <a:lnSpc>
                <a:spcPts val="5080"/>
              </a:lnSpc>
              <a:spcBef>
                <a:spcPts val="285"/>
              </a:spcBef>
            </a:pPr>
            <a:r>
              <a:rPr sz="3600" spc="-11" dirty="0">
                <a:latin typeface="Arial"/>
                <a:cs typeface="Arial"/>
              </a:rPr>
              <a:t>hóa </a:t>
            </a:r>
            <a:r>
              <a:rPr sz="3600" spc="30" dirty="0">
                <a:latin typeface="Arial"/>
                <a:cs typeface="Arial"/>
              </a:rPr>
              <a:t>chất </a:t>
            </a:r>
            <a:r>
              <a:rPr sz="3600" dirty="0">
                <a:latin typeface="Arial"/>
                <a:cs typeface="Arial"/>
              </a:rPr>
              <a:t>để </a:t>
            </a:r>
            <a:r>
              <a:rPr sz="3600" spc="-15" dirty="0">
                <a:latin typeface="Arial"/>
                <a:cs typeface="Arial"/>
              </a:rPr>
              <a:t>đựng </a:t>
            </a:r>
            <a:r>
              <a:rPr sz="3600" spc="56" dirty="0">
                <a:latin typeface="Arial"/>
                <a:cs typeface="Arial"/>
              </a:rPr>
              <a:t>đồ </a:t>
            </a:r>
            <a:r>
              <a:rPr sz="3600" spc="-71" dirty="0">
                <a:latin typeface="Arial"/>
                <a:cs typeface="Arial"/>
              </a:rPr>
              <a:t>ăn, </a:t>
            </a:r>
            <a:r>
              <a:rPr sz="3600" spc="-30" dirty="0">
                <a:latin typeface="Arial"/>
                <a:cs typeface="Arial"/>
              </a:rPr>
              <a:t>thức  </a:t>
            </a:r>
            <a:r>
              <a:rPr sz="3600" spc="4" dirty="0">
                <a:latin typeface="Arial"/>
                <a:cs typeface="Arial"/>
              </a:rPr>
              <a:t>uống.</a:t>
            </a:r>
            <a:endParaRPr sz="3600" dirty="0">
              <a:latin typeface="Arial"/>
              <a:cs typeface="Arial"/>
            </a:endParaRPr>
          </a:p>
          <a:p>
            <a:pPr marL="343488" indent="-331426" algn="just">
              <a:spcBef>
                <a:spcPts val="414"/>
              </a:spcBef>
              <a:buChar char="-"/>
              <a:tabLst>
                <a:tab pos="344123" algn="l"/>
              </a:tabLst>
            </a:pPr>
            <a:r>
              <a:rPr sz="3600" spc="19" dirty="0">
                <a:latin typeface="Arial"/>
                <a:cs typeface="Arial"/>
              </a:rPr>
              <a:t>Không </a:t>
            </a:r>
            <a:r>
              <a:rPr sz="3600" spc="-199" dirty="0">
                <a:latin typeface="Arial"/>
                <a:cs typeface="Arial"/>
              </a:rPr>
              <a:t>sử </a:t>
            </a:r>
            <a:r>
              <a:rPr sz="3600" spc="75" dirty="0">
                <a:latin typeface="Arial"/>
                <a:cs typeface="Arial"/>
              </a:rPr>
              <a:t>dụng </a:t>
            </a:r>
            <a:r>
              <a:rPr sz="3600" spc="-75" dirty="0">
                <a:latin typeface="Arial"/>
                <a:cs typeface="Arial"/>
              </a:rPr>
              <a:t>các </a:t>
            </a:r>
            <a:r>
              <a:rPr sz="3600" spc="64" dirty="0">
                <a:latin typeface="Arial"/>
                <a:cs typeface="Arial"/>
              </a:rPr>
              <a:t>vật </a:t>
            </a:r>
            <a:r>
              <a:rPr sz="3600" spc="-15" dirty="0">
                <a:latin typeface="Arial"/>
                <a:cs typeface="Arial"/>
              </a:rPr>
              <a:t>đựng</a:t>
            </a:r>
            <a:r>
              <a:rPr sz="3600" spc="225" dirty="0">
                <a:latin typeface="Arial"/>
                <a:cs typeface="Arial"/>
              </a:rPr>
              <a:t> </a:t>
            </a:r>
            <a:r>
              <a:rPr sz="3600" spc="56" dirty="0">
                <a:latin typeface="Arial"/>
                <a:cs typeface="Arial"/>
              </a:rPr>
              <a:t>đồ</a:t>
            </a:r>
            <a:endParaRPr sz="3600" dirty="0">
              <a:latin typeface="Arial"/>
              <a:cs typeface="Arial"/>
            </a:endParaRPr>
          </a:p>
          <a:p>
            <a:pPr marL="12699" marR="11430" algn="just">
              <a:lnSpc>
                <a:spcPts val="5080"/>
              </a:lnSpc>
              <a:spcBef>
                <a:spcPts val="283"/>
              </a:spcBef>
            </a:pPr>
            <a:r>
              <a:rPr sz="3600" spc="-19" dirty="0">
                <a:latin typeface="Arial"/>
                <a:cs typeface="Arial"/>
              </a:rPr>
              <a:t>ăn </a:t>
            </a:r>
            <a:r>
              <a:rPr sz="3600" spc="-30" dirty="0">
                <a:latin typeface="Arial"/>
                <a:cs typeface="Arial"/>
              </a:rPr>
              <a:t>thức </a:t>
            </a:r>
            <a:r>
              <a:rPr sz="3600" spc="49" dirty="0">
                <a:latin typeface="Arial"/>
                <a:cs typeface="Arial"/>
              </a:rPr>
              <a:t>uống </a:t>
            </a:r>
            <a:r>
              <a:rPr sz="3600" dirty="0">
                <a:latin typeface="Arial"/>
                <a:cs typeface="Arial"/>
              </a:rPr>
              <a:t>để </a:t>
            </a:r>
            <a:r>
              <a:rPr sz="3600" spc="-109" dirty="0">
                <a:latin typeface="Arial"/>
                <a:cs typeface="Arial"/>
              </a:rPr>
              <a:t>chưa </a:t>
            </a:r>
            <a:r>
              <a:rPr sz="3600" spc="-75" dirty="0">
                <a:latin typeface="Arial"/>
                <a:cs typeface="Arial"/>
              </a:rPr>
              <a:t>các </a:t>
            </a:r>
            <a:r>
              <a:rPr sz="3600" spc="30" dirty="0">
                <a:latin typeface="Arial"/>
                <a:cs typeface="Arial"/>
              </a:rPr>
              <a:t>chất  </a:t>
            </a:r>
            <a:r>
              <a:rPr sz="3600" spc="-26" dirty="0">
                <a:latin typeface="Arial"/>
                <a:cs typeface="Arial"/>
              </a:rPr>
              <a:t>khác </a:t>
            </a:r>
            <a:r>
              <a:rPr sz="3600" spc="-79" dirty="0">
                <a:latin typeface="Arial"/>
                <a:cs typeface="Arial"/>
              </a:rPr>
              <a:t>như </a:t>
            </a:r>
            <a:r>
              <a:rPr sz="3600" spc="-4" dirty="0">
                <a:latin typeface="Arial"/>
                <a:cs typeface="Arial"/>
              </a:rPr>
              <a:t>xăng, </a:t>
            </a:r>
            <a:r>
              <a:rPr sz="3600" spc="-49" dirty="0">
                <a:latin typeface="Arial"/>
                <a:cs typeface="Arial"/>
              </a:rPr>
              <a:t>cồn, </a:t>
            </a:r>
            <a:r>
              <a:rPr sz="3600" spc="15" dirty="0">
                <a:latin typeface="Arial"/>
                <a:cs typeface="Arial"/>
              </a:rPr>
              <a:t>dầu</a:t>
            </a:r>
            <a:r>
              <a:rPr sz="3600" spc="-199" dirty="0">
                <a:latin typeface="Arial"/>
                <a:cs typeface="Arial"/>
              </a:rPr>
              <a:t> </a:t>
            </a:r>
            <a:r>
              <a:rPr sz="3600" spc="-56" dirty="0">
                <a:latin typeface="Arial"/>
                <a:cs typeface="Arial"/>
              </a:rPr>
              <a:t>hỏa.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" y="9086601"/>
            <a:ext cx="20104630" cy="4846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6975" y="11107807"/>
            <a:ext cx="18118843" cy="1302265"/>
          </a:xfrm>
          <a:prstGeom prst="rect">
            <a:avLst/>
          </a:prstGeom>
        </p:spPr>
        <p:txBody>
          <a:bodyPr vert="horz" wrap="square" lIns="0" tIns="103491" rIns="0" bIns="0" rtlCol="0">
            <a:spAutoFit/>
          </a:bodyPr>
          <a:lstStyle/>
          <a:p>
            <a:pPr marL="12699">
              <a:spcBef>
                <a:spcPts val="815"/>
              </a:spcBef>
            </a:pPr>
            <a:r>
              <a:rPr sz="3600" b="1" spc="-26" dirty="0">
                <a:latin typeface="Arial"/>
                <a:cs typeface="Arial"/>
              </a:rPr>
              <a:t>Nếu </a:t>
            </a:r>
            <a:r>
              <a:rPr sz="3600" b="1" spc="49" dirty="0">
                <a:latin typeface="Arial"/>
                <a:cs typeface="Arial"/>
              </a:rPr>
              <a:t>trẻ </a:t>
            </a:r>
            <a:r>
              <a:rPr sz="3600" b="1" spc="-90" dirty="0">
                <a:latin typeface="Arial"/>
                <a:cs typeface="Arial"/>
              </a:rPr>
              <a:t>uống </a:t>
            </a:r>
            <a:r>
              <a:rPr sz="3600" b="1" spc="-64" dirty="0">
                <a:latin typeface="Arial"/>
                <a:cs typeface="Arial"/>
              </a:rPr>
              <a:t>phải </a:t>
            </a:r>
            <a:r>
              <a:rPr sz="3600" b="1" spc="-94" dirty="0">
                <a:latin typeface="Arial"/>
                <a:cs typeface="Arial"/>
              </a:rPr>
              <a:t>thuốc </a:t>
            </a:r>
            <a:r>
              <a:rPr sz="3600" b="1" spc="-114" dirty="0">
                <a:latin typeface="Arial"/>
                <a:cs typeface="Arial"/>
              </a:rPr>
              <a:t>trừ</a:t>
            </a:r>
            <a:r>
              <a:rPr sz="3600" b="1" spc="71" dirty="0">
                <a:latin typeface="Arial"/>
                <a:cs typeface="Arial"/>
              </a:rPr>
              <a:t> </a:t>
            </a:r>
            <a:r>
              <a:rPr sz="3600" b="1" spc="-131" dirty="0">
                <a:latin typeface="Arial"/>
                <a:cs typeface="Arial"/>
              </a:rPr>
              <a:t>sâu,</a:t>
            </a:r>
            <a:endParaRPr sz="3600" dirty="0">
              <a:latin typeface="Arial"/>
              <a:cs typeface="Arial"/>
            </a:endParaRPr>
          </a:p>
          <a:p>
            <a:pPr marL="12699">
              <a:spcBef>
                <a:spcPts val="721"/>
              </a:spcBef>
            </a:pPr>
            <a:r>
              <a:rPr sz="3600" b="1" spc="-86" dirty="0">
                <a:latin typeface="Arial"/>
                <a:cs typeface="Arial"/>
              </a:rPr>
              <a:t>hóa </a:t>
            </a:r>
            <a:r>
              <a:rPr sz="3600" b="1" spc="-64" dirty="0">
                <a:latin typeface="Arial"/>
                <a:cs typeface="Arial"/>
              </a:rPr>
              <a:t>chất </a:t>
            </a:r>
            <a:r>
              <a:rPr sz="3600" b="1" spc="-161" dirty="0">
                <a:latin typeface="Arial"/>
                <a:cs typeface="Arial"/>
              </a:rPr>
              <a:t>độc </a:t>
            </a:r>
            <a:r>
              <a:rPr sz="3600" b="1" dirty="0">
                <a:latin typeface="Arial"/>
                <a:cs typeface="Arial"/>
              </a:rPr>
              <a:t>thì </a:t>
            </a:r>
            <a:r>
              <a:rPr sz="3600" b="1" spc="-56" dirty="0">
                <a:latin typeface="Arial"/>
                <a:cs typeface="Arial"/>
              </a:rPr>
              <a:t>gây </a:t>
            </a:r>
            <a:r>
              <a:rPr sz="3600" b="1" spc="-105" dirty="0">
                <a:latin typeface="Arial"/>
                <a:cs typeface="Arial"/>
              </a:rPr>
              <a:t>nôn </a:t>
            </a:r>
            <a:r>
              <a:rPr sz="3600" b="1" spc="-64" dirty="0">
                <a:latin typeface="Arial"/>
                <a:cs typeface="Arial"/>
              </a:rPr>
              <a:t>ngay </a:t>
            </a:r>
            <a:r>
              <a:rPr sz="3600" b="1" spc="-71" dirty="0">
                <a:latin typeface="Arial"/>
                <a:cs typeface="Arial"/>
              </a:rPr>
              <a:t>và </a:t>
            </a:r>
            <a:r>
              <a:rPr sz="3600" b="1" spc="-135" dirty="0">
                <a:latin typeface="Arial"/>
                <a:cs typeface="Arial"/>
              </a:rPr>
              <a:t>chuyển </a:t>
            </a:r>
            <a:r>
              <a:rPr sz="3600" b="1" spc="49" dirty="0">
                <a:latin typeface="Arial"/>
                <a:cs typeface="Arial"/>
              </a:rPr>
              <a:t>trẻ </a:t>
            </a:r>
            <a:r>
              <a:rPr sz="3600" b="1" spc="-135" dirty="0">
                <a:latin typeface="Arial"/>
                <a:cs typeface="Arial"/>
              </a:rPr>
              <a:t>tới </a:t>
            </a:r>
            <a:r>
              <a:rPr sz="3600" b="1" spc="-410" dirty="0">
                <a:latin typeface="Arial"/>
                <a:cs typeface="Arial"/>
              </a:rPr>
              <a:t>cơ </a:t>
            </a:r>
            <a:r>
              <a:rPr sz="3600" b="1" spc="-380" dirty="0">
                <a:latin typeface="Arial"/>
                <a:cs typeface="Arial"/>
              </a:rPr>
              <a:t>sở </a:t>
            </a:r>
            <a:r>
              <a:rPr sz="3600" b="1" spc="-109" dirty="0">
                <a:latin typeface="Arial"/>
                <a:cs typeface="Arial"/>
              </a:rPr>
              <a:t>y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11" dirty="0">
                <a:latin typeface="Arial"/>
                <a:cs typeface="Arial"/>
              </a:rPr>
              <a:t>tế.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9962" y="2162610"/>
            <a:ext cx="8981488" cy="965085"/>
            <a:chOff x="179" y="2917772"/>
            <a:chExt cx="13996035" cy="1488771"/>
          </a:xfrm>
        </p:grpSpPr>
        <p:sp>
          <p:nvSpPr>
            <p:cNvPr id="7" name="object 7"/>
            <p:cNvSpPr/>
            <p:nvPr/>
          </p:nvSpPr>
          <p:spPr>
            <a:xfrm>
              <a:off x="179" y="2917772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4">
                  <a:moveTo>
                    <a:pt x="246795" y="246711"/>
                  </a:moveTo>
                  <a:lnTo>
                    <a:pt x="0" y="246711"/>
                  </a:lnTo>
                  <a:lnTo>
                    <a:pt x="246795" y="0"/>
                  </a:lnTo>
                  <a:lnTo>
                    <a:pt x="246795" y="246711"/>
                  </a:lnTo>
                  <a:close/>
                </a:path>
              </a:pathLst>
            </a:custGeom>
            <a:solidFill>
              <a:srgbClr val="6F4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9" y="3164483"/>
              <a:ext cx="13996035" cy="1242060"/>
            </a:xfrm>
            <a:custGeom>
              <a:avLst/>
              <a:gdLst/>
              <a:ahLst/>
              <a:cxnLst/>
              <a:rect l="l" t="t" r="r" b="b"/>
              <a:pathLst>
                <a:path w="13996035" h="1242060">
                  <a:moveTo>
                    <a:pt x="13673102" y="1241895"/>
                  </a:moveTo>
                  <a:lnTo>
                    <a:pt x="0" y="1241895"/>
                  </a:lnTo>
                  <a:lnTo>
                    <a:pt x="0" y="0"/>
                  </a:lnTo>
                  <a:lnTo>
                    <a:pt x="13673102" y="0"/>
                  </a:lnTo>
                  <a:lnTo>
                    <a:pt x="13995674" y="620600"/>
                  </a:lnTo>
                  <a:lnTo>
                    <a:pt x="13673102" y="1241200"/>
                  </a:lnTo>
                  <a:lnTo>
                    <a:pt x="13673102" y="1241895"/>
                  </a:lnTo>
                  <a:close/>
                </a:path>
              </a:pathLst>
            </a:custGeom>
            <a:solidFill>
              <a:srgbClr val="BE7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66480" y="3667596"/>
            <a:ext cx="7882641" cy="6172200"/>
            <a:chOff x="493963" y="5399663"/>
            <a:chExt cx="5572125" cy="9993630"/>
          </a:xfrm>
        </p:grpSpPr>
        <p:sp>
          <p:nvSpPr>
            <p:cNvPr id="12" name="object 12"/>
            <p:cNvSpPr/>
            <p:nvPr/>
          </p:nvSpPr>
          <p:spPr>
            <a:xfrm>
              <a:off x="1422123" y="15348290"/>
              <a:ext cx="4147941" cy="447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3963" y="15043532"/>
              <a:ext cx="4147941" cy="447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44839" y="5399663"/>
              <a:ext cx="5421115" cy="67471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52895" y="2195825"/>
            <a:ext cx="10557797" cy="10323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1"/>
              </a:spcBef>
            </a:pPr>
            <a:r>
              <a:rPr spc="-240" dirty="0"/>
              <a:t>Phòng </a:t>
            </a:r>
            <a:r>
              <a:rPr spc="165" dirty="0"/>
              <a:t>tránh </a:t>
            </a:r>
            <a:r>
              <a:rPr spc="-161" dirty="0"/>
              <a:t>ngộ</a:t>
            </a:r>
            <a:r>
              <a:rPr spc="-1006" dirty="0"/>
              <a:t> </a:t>
            </a:r>
            <a:r>
              <a:rPr spc="-161" dirty="0"/>
              <a:t>độc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5782454" y="13787866"/>
            <a:ext cx="3845647" cy="420624"/>
          </a:xfrm>
          <a:prstGeom prst="rect">
            <a:avLst/>
          </a:prstGeom>
        </p:spPr>
        <p:txBody>
          <a:bodyPr vert="horz" wrap="square" lIns="0" tIns="20316" rIns="0" bIns="0" rtlCol="0">
            <a:spAutoFit/>
          </a:bodyPr>
          <a:lstStyle/>
          <a:p>
            <a:pPr marL="12699">
              <a:spcBef>
                <a:spcPts val="161"/>
              </a:spcBef>
              <a:tabLst>
                <a:tab pos="1380305" algn="l"/>
              </a:tabLst>
            </a:pPr>
            <a:r>
              <a:rPr spc="285" dirty="0"/>
              <a:t>N</a:t>
            </a:r>
            <a:r>
              <a:rPr spc="315" dirty="0"/>
              <a:t>g</a:t>
            </a:r>
            <a:r>
              <a:rPr spc="251" dirty="0"/>
              <a:t>u</a:t>
            </a:r>
            <a:r>
              <a:rPr spc="236" dirty="0"/>
              <a:t>ồ</a:t>
            </a:r>
            <a:r>
              <a:rPr spc="266" dirty="0"/>
              <a:t>n</a:t>
            </a:r>
            <a:r>
              <a:rPr spc="-120" dirty="0"/>
              <a:t>:</a:t>
            </a:r>
            <a:r>
              <a:rPr dirty="0"/>
              <a:t>	</a:t>
            </a:r>
            <a:r>
              <a:rPr spc="244" dirty="0"/>
              <a:t>U</a:t>
            </a:r>
            <a:r>
              <a:rPr spc="285" dirty="0"/>
              <a:t>N</a:t>
            </a:r>
            <a:r>
              <a:rPr spc="169" dirty="0"/>
              <a:t>I</a:t>
            </a:r>
            <a:r>
              <a:rPr spc="124" dirty="0"/>
              <a:t>C</a:t>
            </a:r>
            <a:r>
              <a:rPr spc="15" dirty="0"/>
              <a:t>E</a:t>
            </a:r>
            <a:r>
              <a:rPr spc="-124" dirty="0"/>
              <a:t>F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66480" y="9861087"/>
            <a:ext cx="5869535" cy="844461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699">
              <a:spcBef>
                <a:spcPts val="105"/>
              </a:spcBef>
            </a:pPr>
            <a:r>
              <a:rPr sz="5400" spc="665" dirty="0">
                <a:latin typeface="Verdana"/>
                <a:cs typeface="Verdana"/>
              </a:rPr>
              <a:t>Sơ</a:t>
            </a:r>
            <a:r>
              <a:rPr sz="5400" spc="-1149" dirty="0">
                <a:latin typeface="Verdana"/>
                <a:cs typeface="Verdana"/>
              </a:rPr>
              <a:t> </a:t>
            </a:r>
            <a:r>
              <a:rPr sz="5400" spc="180" dirty="0">
                <a:latin typeface="Verdana"/>
                <a:cs typeface="Verdana"/>
              </a:rPr>
              <a:t>cấp </a:t>
            </a:r>
            <a:r>
              <a:rPr sz="5400" spc="395" dirty="0">
                <a:latin typeface="Verdana"/>
                <a:cs typeface="Verdana"/>
              </a:rPr>
              <a:t>cứu</a:t>
            </a:r>
            <a:endParaRPr sz="5400">
              <a:latin typeface="Verdana"/>
              <a:cs typeface="Verdana"/>
            </a:endParaRPr>
          </a:p>
        </p:txBody>
      </p:sp>
      <p:grpSp>
        <p:nvGrpSpPr>
          <p:cNvPr id="18" name="object 6"/>
          <p:cNvGrpSpPr/>
          <p:nvPr/>
        </p:nvGrpSpPr>
        <p:grpSpPr>
          <a:xfrm>
            <a:off x="1414764" y="359757"/>
            <a:ext cx="17842242" cy="1715549"/>
            <a:chOff x="0" y="0"/>
            <a:chExt cx="12612425" cy="3446751"/>
          </a:xfrm>
        </p:grpSpPr>
        <p:sp>
          <p:nvSpPr>
            <p:cNvPr id="19" name="object 7"/>
            <p:cNvSpPr/>
            <p:nvPr/>
          </p:nvSpPr>
          <p:spPr>
            <a:xfrm>
              <a:off x="179" y="2917772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4">
                  <a:moveTo>
                    <a:pt x="246795" y="246711"/>
                  </a:moveTo>
                  <a:lnTo>
                    <a:pt x="0" y="246711"/>
                  </a:lnTo>
                  <a:lnTo>
                    <a:pt x="246795" y="0"/>
                  </a:lnTo>
                  <a:lnTo>
                    <a:pt x="246795" y="246711"/>
                  </a:lnTo>
                  <a:close/>
                </a:path>
              </a:pathLst>
            </a:custGeom>
            <a:solidFill>
              <a:srgbClr val="6F4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9"/>
            <p:cNvSpPr/>
            <p:nvPr/>
          </p:nvSpPr>
          <p:spPr>
            <a:xfrm>
              <a:off x="0" y="0"/>
              <a:ext cx="3287895" cy="14244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0"/>
            <p:cNvSpPr/>
            <p:nvPr/>
          </p:nvSpPr>
          <p:spPr>
            <a:xfrm>
              <a:off x="897779" y="1051441"/>
              <a:ext cx="11714646" cy="23953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" y="3263247"/>
            <a:ext cx="20105000" cy="10948447"/>
            <a:chOff x="0" y="4616367"/>
            <a:chExt cx="14211935" cy="15488285"/>
          </a:xfrm>
        </p:grpSpPr>
        <p:sp>
          <p:nvSpPr>
            <p:cNvPr id="3" name="object 3"/>
            <p:cNvSpPr/>
            <p:nvPr/>
          </p:nvSpPr>
          <p:spPr>
            <a:xfrm>
              <a:off x="5295375" y="4616367"/>
              <a:ext cx="8916298" cy="140742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1280018"/>
              <a:ext cx="14211674" cy="882408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130" y="6788456"/>
              <a:ext cx="6450506" cy="55091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" y="3"/>
            <a:ext cx="19799574" cy="3115174"/>
            <a:chOff x="0" y="0"/>
            <a:chExt cx="13996035" cy="4406900"/>
          </a:xfrm>
        </p:grpSpPr>
        <p:sp>
          <p:nvSpPr>
            <p:cNvPr id="7" name="object 7"/>
            <p:cNvSpPr/>
            <p:nvPr/>
          </p:nvSpPr>
          <p:spPr>
            <a:xfrm>
              <a:off x="179" y="2917772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4">
                  <a:moveTo>
                    <a:pt x="246795" y="246711"/>
                  </a:moveTo>
                  <a:lnTo>
                    <a:pt x="0" y="246711"/>
                  </a:lnTo>
                  <a:lnTo>
                    <a:pt x="246795" y="0"/>
                  </a:lnTo>
                  <a:lnTo>
                    <a:pt x="246795" y="246711"/>
                  </a:lnTo>
                  <a:close/>
                </a:path>
              </a:pathLst>
            </a:custGeom>
            <a:solidFill>
              <a:srgbClr val="6F4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9" y="3164483"/>
              <a:ext cx="13996035" cy="1242060"/>
            </a:xfrm>
            <a:custGeom>
              <a:avLst/>
              <a:gdLst/>
              <a:ahLst/>
              <a:cxnLst/>
              <a:rect l="l" t="t" r="r" b="b"/>
              <a:pathLst>
                <a:path w="13996035" h="1242060">
                  <a:moveTo>
                    <a:pt x="13673102" y="1241895"/>
                  </a:moveTo>
                  <a:lnTo>
                    <a:pt x="0" y="1241895"/>
                  </a:lnTo>
                  <a:lnTo>
                    <a:pt x="0" y="0"/>
                  </a:lnTo>
                  <a:lnTo>
                    <a:pt x="13673102" y="0"/>
                  </a:lnTo>
                  <a:lnTo>
                    <a:pt x="13995674" y="620600"/>
                  </a:lnTo>
                  <a:lnTo>
                    <a:pt x="13673102" y="1241200"/>
                  </a:lnTo>
                  <a:lnTo>
                    <a:pt x="13673102" y="1241895"/>
                  </a:lnTo>
                  <a:close/>
                </a:path>
              </a:pathLst>
            </a:custGeom>
            <a:solidFill>
              <a:srgbClr val="BE7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3287895" cy="14244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69468" y="1117591"/>
              <a:ext cx="11714646" cy="18741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3436" y="2288266"/>
            <a:ext cx="13110784" cy="10323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1"/>
              </a:spcBef>
            </a:pPr>
            <a:r>
              <a:rPr spc="-240" dirty="0"/>
              <a:t>Phòng </a:t>
            </a:r>
            <a:r>
              <a:rPr spc="165" dirty="0"/>
              <a:t>tránh </a:t>
            </a:r>
            <a:r>
              <a:rPr spc="-120" dirty="0"/>
              <a:t>động </a:t>
            </a:r>
            <a:r>
              <a:rPr spc="64" dirty="0"/>
              <a:t>vật</a:t>
            </a:r>
            <a:r>
              <a:rPr spc="-1220" dirty="0"/>
              <a:t> </a:t>
            </a:r>
            <a:r>
              <a:rPr spc="-114" dirty="0"/>
              <a:t>cắn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5782454" y="13787866"/>
            <a:ext cx="3845647" cy="420624"/>
          </a:xfrm>
          <a:prstGeom prst="rect">
            <a:avLst/>
          </a:prstGeom>
        </p:spPr>
        <p:txBody>
          <a:bodyPr vert="horz" wrap="square" lIns="0" tIns="20316" rIns="0" bIns="0" rtlCol="0">
            <a:spAutoFit/>
          </a:bodyPr>
          <a:lstStyle/>
          <a:p>
            <a:pPr marL="12699">
              <a:spcBef>
                <a:spcPts val="161"/>
              </a:spcBef>
              <a:tabLst>
                <a:tab pos="1380305" algn="l"/>
              </a:tabLst>
            </a:pPr>
            <a:r>
              <a:rPr spc="285" dirty="0"/>
              <a:t>N</a:t>
            </a:r>
            <a:r>
              <a:rPr spc="315" dirty="0"/>
              <a:t>g</a:t>
            </a:r>
            <a:r>
              <a:rPr spc="251" dirty="0"/>
              <a:t>u</a:t>
            </a:r>
            <a:r>
              <a:rPr spc="236" dirty="0"/>
              <a:t>ồ</a:t>
            </a:r>
            <a:r>
              <a:rPr spc="266" dirty="0"/>
              <a:t>n</a:t>
            </a:r>
            <a:r>
              <a:rPr spc="-120" dirty="0"/>
              <a:t>:</a:t>
            </a:r>
            <a:r>
              <a:rPr dirty="0"/>
              <a:t>	</a:t>
            </a:r>
            <a:r>
              <a:rPr spc="244" dirty="0"/>
              <a:t>U</a:t>
            </a:r>
            <a:r>
              <a:rPr spc="285" dirty="0"/>
              <a:t>N</a:t>
            </a:r>
            <a:r>
              <a:rPr spc="169" dirty="0"/>
              <a:t>I</a:t>
            </a:r>
            <a:r>
              <a:rPr spc="124" dirty="0"/>
              <a:t>C</a:t>
            </a:r>
            <a:r>
              <a:rPr spc="15" dirty="0"/>
              <a:t>E</a:t>
            </a:r>
            <a:r>
              <a:rPr spc="-124" dirty="0"/>
              <a:t>F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36975" y="4289592"/>
            <a:ext cx="19388148" cy="9613644"/>
          </a:xfrm>
          <a:prstGeom prst="rect">
            <a:avLst/>
          </a:prstGeom>
        </p:spPr>
        <p:txBody>
          <a:bodyPr vert="horz" wrap="square" lIns="0" tIns="100952" rIns="0" bIns="0" rtlCol="0">
            <a:spAutoFit/>
          </a:bodyPr>
          <a:lstStyle/>
          <a:p>
            <a:pPr marL="6813917" algn="just">
              <a:spcBef>
                <a:spcPts val="796"/>
              </a:spcBef>
            </a:pPr>
            <a:r>
              <a:rPr sz="3600" spc="-94" dirty="0">
                <a:latin typeface="Arial"/>
                <a:cs typeface="Arial"/>
              </a:rPr>
              <a:t>Người </a:t>
            </a:r>
            <a:r>
              <a:rPr sz="3600" spc="-4" dirty="0">
                <a:latin typeface="Arial"/>
                <a:cs typeface="Arial"/>
              </a:rPr>
              <a:t>chăm </a:t>
            </a:r>
            <a:r>
              <a:rPr sz="3600" spc="-45" dirty="0">
                <a:latin typeface="Arial"/>
                <a:cs typeface="Arial"/>
              </a:rPr>
              <a:t>sóc </a:t>
            </a:r>
            <a:r>
              <a:rPr sz="3600" spc="71" dirty="0">
                <a:latin typeface="Arial"/>
                <a:cs typeface="Arial"/>
              </a:rPr>
              <a:t>trẻ </a:t>
            </a:r>
            <a:r>
              <a:rPr sz="3600" spc="-34" dirty="0">
                <a:latin typeface="Arial"/>
                <a:cs typeface="Arial"/>
              </a:rPr>
              <a:t>cần </a:t>
            </a:r>
            <a:r>
              <a:rPr sz="3600" dirty="0">
                <a:latin typeface="Arial"/>
                <a:cs typeface="Arial"/>
              </a:rPr>
              <a:t>chú</a:t>
            </a:r>
            <a:r>
              <a:rPr sz="3600" spc="-330" dirty="0">
                <a:latin typeface="Arial"/>
                <a:cs typeface="Arial"/>
              </a:rPr>
              <a:t> </a:t>
            </a:r>
            <a:r>
              <a:rPr sz="3600" spc="-60" dirty="0">
                <a:latin typeface="Arial"/>
                <a:cs typeface="Arial"/>
              </a:rPr>
              <a:t>ý:</a:t>
            </a:r>
            <a:endParaRPr sz="3600" dirty="0">
              <a:latin typeface="Arial"/>
              <a:cs typeface="Arial"/>
            </a:endParaRPr>
          </a:p>
          <a:p>
            <a:pPr marL="6813917" marR="5080" algn="just">
              <a:lnSpc>
                <a:spcPts val="5080"/>
              </a:lnSpc>
              <a:spcBef>
                <a:spcPts val="285"/>
              </a:spcBef>
              <a:buChar char="-"/>
              <a:tabLst>
                <a:tab pos="7265976" algn="l"/>
              </a:tabLst>
            </a:pPr>
            <a:r>
              <a:rPr sz="3600" spc="19" dirty="0">
                <a:latin typeface="Arial"/>
                <a:cs typeface="Arial"/>
              </a:rPr>
              <a:t>Không </a:t>
            </a:r>
            <a:r>
              <a:rPr sz="3600" spc="-4" dirty="0">
                <a:latin typeface="Arial"/>
                <a:cs typeface="Arial"/>
              </a:rPr>
              <a:t>cho </a:t>
            </a:r>
            <a:r>
              <a:rPr sz="3600" spc="71" dirty="0">
                <a:latin typeface="Arial"/>
                <a:cs typeface="Arial"/>
              </a:rPr>
              <a:t>trẻ </a:t>
            </a:r>
            <a:r>
              <a:rPr sz="3600" spc="60" dirty="0">
                <a:latin typeface="Arial"/>
                <a:cs typeface="Arial"/>
              </a:rPr>
              <a:t>trêu </a:t>
            </a:r>
            <a:r>
              <a:rPr sz="3600" spc="-19" dirty="0">
                <a:latin typeface="Arial"/>
                <a:cs typeface="Arial"/>
              </a:rPr>
              <a:t>chọc </a:t>
            </a:r>
            <a:r>
              <a:rPr sz="3600" spc="-75" dirty="0">
                <a:latin typeface="Arial"/>
                <a:cs typeface="Arial"/>
              </a:rPr>
              <a:t>các  </a:t>
            </a:r>
            <a:r>
              <a:rPr sz="3600" spc="-4" dirty="0">
                <a:latin typeface="Arial"/>
                <a:cs typeface="Arial"/>
              </a:rPr>
              <a:t>con </a:t>
            </a:r>
            <a:r>
              <a:rPr sz="3600" spc="64" dirty="0">
                <a:latin typeface="Arial"/>
                <a:cs typeface="Arial"/>
              </a:rPr>
              <a:t>vật </a:t>
            </a:r>
            <a:r>
              <a:rPr sz="3600" spc="-79" dirty="0">
                <a:latin typeface="Arial"/>
                <a:cs typeface="Arial"/>
              </a:rPr>
              <a:t>như </a:t>
            </a:r>
            <a:r>
              <a:rPr sz="3600" spc="-49" dirty="0">
                <a:latin typeface="Arial"/>
                <a:cs typeface="Arial"/>
              </a:rPr>
              <a:t>chó, mèo, </a:t>
            </a:r>
            <a:r>
              <a:rPr sz="3600" spc="45" dirty="0">
                <a:latin typeface="Arial"/>
                <a:cs typeface="Arial"/>
              </a:rPr>
              <a:t>không</a:t>
            </a:r>
            <a:r>
              <a:rPr sz="3600" spc="-94" dirty="0">
                <a:latin typeface="Arial"/>
                <a:cs typeface="Arial"/>
              </a:rPr>
              <a:t> </a:t>
            </a:r>
            <a:r>
              <a:rPr sz="3600" spc="19" dirty="0">
                <a:latin typeface="Arial"/>
                <a:cs typeface="Arial"/>
              </a:rPr>
              <a:t>phá  </a:t>
            </a:r>
            <a:r>
              <a:rPr sz="3600" spc="114" dirty="0">
                <a:latin typeface="Arial"/>
                <a:cs typeface="Arial"/>
              </a:rPr>
              <a:t>tổ </a:t>
            </a:r>
            <a:r>
              <a:rPr sz="3600" dirty="0">
                <a:latin typeface="Arial"/>
                <a:cs typeface="Arial"/>
              </a:rPr>
              <a:t>ong,</a:t>
            </a:r>
            <a:r>
              <a:rPr sz="3600" spc="-259" dirty="0">
                <a:latin typeface="Arial"/>
                <a:cs typeface="Arial"/>
              </a:rPr>
              <a:t> </a:t>
            </a:r>
            <a:r>
              <a:rPr sz="3600" spc="-1130" dirty="0">
                <a:latin typeface="Arial"/>
                <a:cs typeface="Arial"/>
              </a:rPr>
              <a:t>…</a:t>
            </a:r>
            <a:endParaRPr sz="3600" dirty="0">
              <a:latin typeface="Arial"/>
              <a:cs typeface="Arial"/>
            </a:endParaRPr>
          </a:p>
          <a:p>
            <a:pPr marL="7139628" indent="-326348" algn="just">
              <a:spcBef>
                <a:spcPts val="410"/>
              </a:spcBef>
              <a:buChar char="-"/>
              <a:tabLst>
                <a:tab pos="7140262" algn="l"/>
              </a:tabLst>
            </a:pPr>
            <a:r>
              <a:rPr sz="3600" spc="15" dirty="0">
                <a:latin typeface="Arial"/>
                <a:cs typeface="Arial"/>
              </a:rPr>
              <a:t>Dạy </a:t>
            </a:r>
            <a:r>
              <a:rPr sz="3600" spc="71" dirty="0">
                <a:latin typeface="Arial"/>
                <a:cs typeface="Arial"/>
              </a:rPr>
              <a:t>trẻ </a:t>
            </a:r>
            <a:r>
              <a:rPr sz="3600" spc="45" dirty="0">
                <a:latin typeface="Arial"/>
                <a:cs typeface="Arial"/>
              </a:rPr>
              <a:t>không </a:t>
            </a:r>
            <a:r>
              <a:rPr sz="3600" spc="-86" dirty="0">
                <a:latin typeface="Arial"/>
                <a:cs typeface="Arial"/>
              </a:rPr>
              <a:t>chơi </a:t>
            </a:r>
            <a:r>
              <a:rPr sz="3600" spc="26" dirty="0">
                <a:latin typeface="Arial"/>
                <a:cs typeface="Arial"/>
              </a:rPr>
              <a:t>gần </a:t>
            </a:r>
            <a:r>
              <a:rPr sz="3600" spc="56" dirty="0">
                <a:latin typeface="Arial"/>
                <a:cs typeface="Arial"/>
              </a:rPr>
              <a:t>bụi</a:t>
            </a:r>
            <a:r>
              <a:rPr sz="3600" spc="-176" dirty="0">
                <a:latin typeface="Arial"/>
                <a:cs typeface="Arial"/>
              </a:rPr>
              <a:t> </a:t>
            </a:r>
            <a:r>
              <a:rPr sz="3600" spc="26" dirty="0">
                <a:latin typeface="Arial"/>
                <a:cs typeface="Arial"/>
              </a:rPr>
              <a:t>rậm</a:t>
            </a:r>
            <a:endParaRPr sz="3600" dirty="0">
              <a:latin typeface="Arial"/>
              <a:cs typeface="Arial"/>
            </a:endParaRPr>
          </a:p>
          <a:p>
            <a:pPr marL="6813917" algn="just">
              <a:spcBef>
                <a:spcPts val="699"/>
              </a:spcBef>
            </a:pPr>
            <a:r>
              <a:rPr sz="3600" dirty="0">
                <a:latin typeface="Arial"/>
                <a:cs typeface="Arial"/>
              </a:rPr>
              <a:t>đề </a:t>
            </a:r>
            <a:r>
              <a:rPr sz="3600" spc="64" dirty="0">
                <a:latin typeface="Arial"/>
                <a:cs typeface="Arial"/>
              </a:rPr>
              <a:t>phòng </a:t>
            </a:r>
            <a:r>
              <a:rPr sz="3600" spc="15" dirty="0">
                <a:latin typeface="Arial"/>
                <a:cs typeface="Arial"/>
              </a:rPr>
              <a:t>rắn</a:t>
            </a:r>
            <a:r>
              <a:rPr sz="3600" spc="-285" dirty="0">
                <a:latin typeface="Arial"/>
                <a:cs typeface="Arial"/>
              </a:rPr>
              <a:t> </a:t>
            </a:r>
            <a:r>
              <a:rPr sz="3600" spc="-71" dirty="0">
                <a:latin typeface="Arial"/>
                <a:cs typeface="Arial"/>
              </a:rPr>
              <a:t>cắn.</a:t>
            </a:r>
            <a:endParaRPr sz="3600" dirty="0">
              <a:latin typeface="Arial"/>
              <a:cs typeface="Arial"/>
            </a:endParaRPr>
          </a:p>
          <a:p>
            <a:pPr marL="6813917" marR="6350" algn="just">
              <a:lnSpc>
                <a:spcPts val="5080"/>
              </a:lnSpc>
              <a:spcBef>
                <a:spcPts val="285"/>
              </a:spcBef>
              <a:buChar char="-"/>
              <a:tabLst>
                <a:tab pos="7161852" algn="l"/>
              </a:tabLst>
            </a:pPr>
            <a:r>
              <a:rPr sz="3600" spc="79" dirty="0">
                <a:latin typeface="Arial"/>
                <a:cs typeface="Arial"/>
              </a:rPr>
              <a:t>Đi </a:t>
            </a:r>
            <a:r>
              <a:rPr sz="3600" spc="-4" dirty="0">
                <a:latin typeface="Arial"/>
                <a:cs typeface="Arial"/>
              </a:rPr>
              <a:t>ra </a:t>
            </a:r>
            <a:r>
              <a:rPr sz="3600" spc="26" dirty="0">
                <a:latin typeface="Arial"/>
                <a:cs typeface="Arial"/>
              </a:rPr>
              <a:t>ngoài </a:t>
            </a:r>
            <a:r>
              <a:rPr sz="3600" spc="41" dirty="0">
                <a:latin typeface="Arial"/>
                <a:cs typeface="Arial"/>
              </a:rPr>
              <a:t>buổi </a:t>
            </a:r>
            <a:r>
              <a:rPr sz="3600" spc="90" dirty="0">
                <a:latin typeface="Arial"/>
                <a:cs typeface="Arial"/>
              </a:rPr>
              <a:t>tối </a:t>
            </a:r>
            <a:r>
              <a:rPr sz="3600" dirty="0">
                <a:latin typeface="Arial"/>
                <a:cs typeface="Arial"/>
              </a:rPr>
              <a:t>nên </a:t>
            </a:r>
            <a:r>
              <a:rPr sz="3600" spc="-34" dirty="0">
                <a:latin typeface="Arial"/>
                <a:cs typeface="Arial"/>
              </a:rPr>
              <a:t>có </a:t>
            </a:r>
            <a:r>
              <a:rPr sz="3600" spc="19" dirty="0">
                <a:latin typeface="Arial"/>
                <a:cs typeface="Arial"/>
              </a:rPr>
              <a:t>đèn  </a:t>
            </a:r>
            <a:r>
              <a:rPr sz="3600" spc="-26" dirty="0">
                <a:latin typeface="Arial"/>
                <a:cs typeface="Arial"/>
              </a:rPr>
              <a:t>hoặc </a:t>
            </a:r>
            <a:r>
              <a:rPr sz="3600" dirty="0">
                <a:latin typeface="Arial"/>
                <a:cs typeface="Arial"/>
              </a:rPr>
              <a:t>khua </a:t>
            </a:r>
            <a:r>
              <a:rPr sz="3600" spc="30" dirty="0">
                <a:latin typeface="Arial"/>
                <a:cs typeface="Arial"/>
              </a:rPr>
              <a:t>gậy khi </a:t>
            </a:r>
            <a:r>
              <a:rPr sz="3600" spc="71" dirty="0">
                <a:latin typeface="Arial"/>
                <a:cs typeface="Arial"/>
              </a:rPr>
              <a:t>đi </a:t>
            </a:r>
            <a:r>
              <a:rPr sz="3600" spc="15" dirty="0">
                <a:latin typeface="Arial"/>
                <a:cs typeface="Arial"/>
              </a:rPr>
              <a:t>qua </a:t>
            </a:r>
            <a:r>
              <a:rPr sz="3600" spc="56" dirty="0">
                <a:latin typeface="Arial"/>
                <a:cs typeface="Arial"/>
              </a:rPr>
              <a:t>bụi  </a:t>
            </a:r>
            <a:r>
              <a:rPr sz="3600" spc="-26" dirty="0">
                <a:latin typeface="Arial"/>
                <a:cs typeface="Arial"/>
              </a:rPr>
              <a:t>rậm.</a:t>
            </a:r>
            <a:endParaRPr sz="3600" dirty="0">
              <a:latin typeface="Arial"/>
              <a:cs typeface="Arial"/>
            </a:endParaRPr>
          </a:p>
          <a:p>
            <a:pPr marL="7145977" indent="-332697" algn="just">
              <a:spcBef>
                <a:spcPts val="410"/>
              </a:spcBef>
              <a:buChar char="-"/>
              <a:tabLst>
                <a:tab pos="7146612" algn="l"/>
              </a:tabLst>
            </a:pPr>
            <a:r>
              <a:rPr sz="3600" spc="-4" dirty="0">
                <a:latin typeface="Arial"/>
                <a:cs typeface="Arial"/>
              </a:rPr>
              <a:t>Tiêm </a:t>
            </a:r>
            <a:r>
              <a:rPr sz="3600" spc="64" dirty="0">
                <a:latin typeface="Arial"/>
                <a:cs typeface="Arial"/>
              </a:rPr>
              <a:t>phòng </a:t>
            </a:r>
            <a:r>
              <a:rPr sz="3600" spc="26" dirty="0">
                <a:latin typeface="Arial"/>
                <a:cs typeface="Arial"/>
              </a:rPr>
              <a:t>đầy </a:t>
            </a:r>
            <a:r>
              <a:rPr sz="3600" spc="64" dirty="0">
                <a:latin typeface="Arial"/>
                <a:cs typeface="Arial"/>
              </a:rPr>
              <a:t>đủ </a:t>
            </a:r>
            <a:r>
              <a:rPr sz="3600" spc="-4" dirty="0">
                <a:latin typeface="Arial"/>
                <a:cs typeface="Arial"/>
              </a:rPr>
              <a:t>cho </a:t>
            </a:r>
            <a:r>
              <a:rPr sz="3600" spc="-75" dirty="0">
                <a:latin typeface="Arial"/>
                <a:cs typeface="Arial"/>
              </a:rPr>
              <a:t>các</a:t>
            </a:r>
            <a:r>
              <a:rPr sz="3600" spc="49" dirty="0">
                <a:latin typeface="Arial"/>
                <a:cs typeface="Arial"/>
              </a:rPr>
              <a:t> </a:t>
            </a:r>
            <a:r>
              <a:rPr sz="3600" spc="64" dirty="0">
                <a:latin typeface="Arial"/>
                <a:cs typeface="Arial"/>
              </a:rPr>
              <a:t>vật</a:t>
            </a:r>
            <a:endParaRPr sz="3600" dirty="0">
              <a:latin typeface="Arial"/>
              <a:cs typeface="Arial"/>
            </a:endParaRPr>
          </a:p>
          <a:p>
            <a:pPr marL="6813917" algn="just">
              <a:spcBef>
                <a:spcPts val="699"/>
              </a:spcBef>
            </a:pPr>
            <a:r>
              <a:rPr sz="3600" spc="30" dirty="0">
                <a:latin typeface="Arial"/>
                <a:cs typeface="Arial"/>
              </a:rPr>
              <a:t>nuôi </a:t>
            </a:r>
            <a:r>
              <a:rPr sz="3600" spc="-79" dirty="0">
                <a:latin typeface="Arial"/>
                <a:cs typeface="Arial"/>
              </a:rPr>
              <a:t>như </a:t>
            </a:r>
            <a:r>
              <a:rPr sz="3600" spc="-4" dirty="0">
                <a:latin typeface="Arial"/>
                <a:cs typeface="Arial"/>
              </a:rPr>
              <a:t>chó</a:t>
            </a:r>
            <a:r>
              <a:rPr sz="3600" spc="-169" dirty="0">
                <a:latin typeface="Arial"/>
                <a:cs typeface="Arial"/>
              </a:rPr>
              <a:t> </a:t>
            </a:r>
            <a:r>
              <a:rPr sz="3600" spc="-49" dirty="0">
                <a:latin typeface="Arial"/>
                <a:cs typeface="Arial"/>
              </a:rPr>
              <a:t>mèo.</a:t>
            </a:r>
            <a:endParaRPr sz="3600" dirty="0">
              <a:latin typeface="Arial"/>
              <a:cs typeface="Arial"/>
            </a:endParaRPr>
          </a:p>
          <a:p>
            <a:pPr>
              <a:spcBef>
                <a:spcPts val="4"/>
              </a:spcBef>
            </a:pPr>
            <a:endParaRPr sz="5800" dirty="0">
              <a:latin typeface="Arial"/>
              <a:cs typeface="Arial"/>
            </a:endParaRPr>
          </a:p>
          <a:p>
            <a:pPr marL="33015"/>
            <a:r>
              <a:rPr sz="5400" spc="665" dirty="0">
                <a:latin typeface="Verdana"/>
                <a:cs typeface="Verdana"/>
              </a:rPr>
              <a:t>Sơ</a:t>
            </a:r>
            <a:r>
              <a:rPr sz="5400" spc="-1074" dirty="0">
                <a:latin typeface="Verdana"/>
                <a:cs typeface="Verdana"/>
              </a:rPr>
              <a:t> </a:t>
            </a:r>
            <a:r>
              <a:rPr sz="5400" spc="180" dirty="0">
                <a:latin typeface="Verdana"/>
                <a:cs typeface="Verdana"/>
              </a:rPr>
              <a:t>cấp </a:t>
            </a:r>
            <a:r>
              <a:rPr sz="5400" spc="395" dirty="0">
                <a:latin typeface="Verdana"/>
                <a:cs typeface="Verdana"/>
              </a:rPr>
              <a:t>cứu</a:t>
            </a:r>
            <a:endParaRPr sz="5400" dirty="0">
              <a:latin typeface="Verdana"/>
              <a:cs typeface="Verdana"/>
            </a:endParaRPr>
          </a:p>
          <a:p>
            <a:pPr marL="12699">
              <a:spcBef>
                <a:spcPts val="6630"/>
              </a:spcBef>
            </a:pPr>
            <a:r>
              <a:rPr sz="3600" b="1" spc="-236" dirty="0">
                <a:latin typeface="Arial"/>
                <a:cs typeface="Arial"/>
              </a:rPr>
              <a:t>Rửa </a:t>
            </a:r>
            <a:r>
              <a:rPr sz="3600" b="1" spc="11" dirty="0">
                <a:latin typeface="Arial"/>
                <a:cs typeface="Arial"/>
              </a:rPr>
              <a:t>vết </a:t>
            </a:r>
            <a:r>
              <a:rPr sz="3600" b="1" spc="-150" dirty="0">
                <a:latin typeface="Arial"/>
                <a:cs typeface="Arial"/>
              </a:rPr>
              <a:t>cắn </a:t>
            </a:r>
            <a:r>
              <a:rPr sz="3600" b="1" spc="-49" dirty="0">
                <a:latin typeface="Arial"/>
                <a:cs typeface="Arial"/>
              </a:rPr>
              <a:t>bằng </a:t>
            </a:r>
            <a:r>
              <a:rPr sz="3600" b="1" spc="-90" dirty="0">
                <a:latin typeface="Arial"/>
                <a:cs typeface="Arial"/>
              </a:rPr>
              <a:t>nhiều </a:t>
            </a:r>
            <a:r>
              <a:rPr sz="3600" b="1" spc="-365" dirty="0">
                <a:latin typeface="Arial"/>
                <a:cs typeface="Arial"/>
              </a:rPr>
              <a:t>nước </a:t>
            </a:r>
            <a:r>
              <a:rPr sz="3600" b="1" spc="-71" dirty="0">
                <a:latin typeface="Arial"/>
                <a:cs typeface="Arial"/>
              </a:rPr>
              <a:t>và </a:t>
            </a:r>
            <a:r>
              <a:rPr sz="3600" b="1" spc="-34" dirty="0">
                <a:latin typeface="Arial"/>
                <a:cs typeface="Arial"/>
              </a:rPr>
              <a:t>xà</a:t>
            </a:r>
            <a:r>
              <a:rPr sz="3600" b="1" spc="71" dirty="0">
                <a:latin typeface="Arial"/>
                <a:cs typeface="Arial"/>
              </a:rPr>
              <a:t> </a:t>
            </a:r>
            <a:r>
              <a:rPr sz="3600" b="1" spc="-86" dirty="0">
                <a:latin typeface="Arial"/>
                <a:cs typeface="Arial"/>
              </a:rPr>
              <a:t>phòng,</a:t>
            </a:r>
            <a:endParaRPr sz="3600" dirty="0">
              <a:latin typeface="Arial"/>
              <a:cs typeface="Arial"/>
            </a:endParaRPr>
          </a:p>
          <a:p>
            <a:pPr marL="12699" marR="2309825">
              <a:lnSpc>
                <a:spcPct val="115999"/>
              </a:lnSpc>
            </a:pPr>
            <a:r>
              <a:rPr sz="3600" b="1" spc="-90" dirty="0">
                <a:latin typeface="Arial"/>
                <a:cs typeface="Arial"/>
              </a:rPr>
              <a:t>nếu </a:t>
            </a:r>
            <a:r>
              <a:rPr sz="3600" b="1" spc="-150" dirty="0">
                <a:latin typeface="Arial"/>
                <a:cs typeface="Arial"/>
              </a:rPr>
              <a:t>cần </a:t>
            </a:r>
            <a:r>
              <a:rPr sz="3600" b="1" spc="-221" dirty="0">
                <a:latin typeface="Arial"/>
                <a:cs typeface="Arial"/>
              </a:rPr>
              <a:t>có </a:t>
            </a:r>
            <a:r>
              <a:rPr sz="3600" b="1" spc="15" dirty="0">
                <a:latin typeface="Arial"/>
                <a:cs typeface="Arial"/>
              </a:rPr>
              <a:t>thể </a:t>
            </a:r>
            <a:r>
              <a:rPr sz="3600" b="1" spc="-401" dirty="0">
                <a:latin typeface="Arial"/>
                <a:cs typeface="Arial"/>
              </a:rPr>
              <a:t>sử </a:t>
            </a:r>
            <a:r>
              <a:rPr sz="3600" b="1" spc="-71" dirty="0">
                <a:latin typeface="Arial"/>
                <a:cs typeface="Arial"/>
              </a:rPr>
              <a:t>dụng </a:t>
            </a:r>
            <a:r>
              <a:rPr sz="3600" b="1" spc="41" dirty="0">
                <a:latin typeface="Arial"/>
                <a:cs typeface="Arial"/>
              </a:rPr>
              <a:t>bất </a:t>
            </a:r>
            <a:r>
              <a:rPr sz="3600" b="1" spc="-431" dirty="0">
                <a:latin typeface="Arial"/>
                <a:cs typeface="Arial"/>
              </a:rPr>
              <a:t>cứ </a:t>
            </a:r>
            <a:r>
              <a:rPr sz="3600" b="1" spc="-26" dirty="0">
                <a:latin typeface="Arial"/>
                <a:cs typeface="Arial"/>
              </a:rPr>
              <a:t>loại </a:t>
            </a:r>
            <a:r>
              <a:rPr sz="3600" b="1" spc="-365" dirty="0">
                <a:latin typeface="Arial"/>
                <a:cs typeface="Arial"/>
              </a:rPr>
              <a:t>nước </a:t>
            </a:r>
            <a:r>
              <a:rPr sz="3600" b="1" spc="-176" dirty="0">
                <a:latin typeface="Arial"/>
                <a:cs typeface="Arial"/>
              </a:rPr>
              <a:t>sạch </a:t>
            </a:r>
            <a:r>
              <a:rPr sz="3600" b="1" spc="-221" dirty="0">
                <a:latin typeface="Arial"/>
                <a:cs typeface="Arial"/>
              </a:rPr>
              <a:t>có </a:t>
            </a:r>
            <a:r>
              <a:rPr sz="3600" b="1" spc="-131" dirty="0">
                <a:latin typeface="Arial"/>
                <a:cs typeface="Arial"/>
              </a:rPr>
              <a:t>sẵn  </a:t>
            </a:r>
            <a:r>
              <a:rPr sz="3600" b="1" spc="-71" dirty="0">
                <a:latin typeface="Arial"/>
                <a:cs typeface="Arial"/>
              </a:rPr>
              <a:t>rồi </a:t>
            </a:r>
            <a:r>
              <a:rPr sz="3600" b="1" spc="-135" dirty="0">
                <a:latin typeface="Arial"/>
                <a:cs typeface="Arial"/>
              </a:rPr>
              <a:t>chuyển </a:t>
            </a:r>
            <a:r>
              <a:rPr sz="3600" b="1" spc="49" dirty="0">
                <a:latin typeface="Arial"/>
                <a:cs typeface="Arial"/>
              </a:rPr>
              <a:t>trẻ </a:t>
            </a:r>
            <a:r>
              <a:rPr sz="3600" b="1" spc="-135" dirty="0">
                <a:latin typeface="Arial"/>
                <a:cs typeface="Arial"/>
              </a:rPr>
              <a:t>tới </a:t>
            </a:r>
            <a:r>
              <a:rPr sz="3600" b="1" spc="-410" dirty="0">
                <a:latin typeface="Arial"/>
                <a:cs typeface="Arial"/>
              </a:rPr>
              <a:t>cơ </a:t>
            </a:r>
            <a:r>
              <a:rPr sz="3600" b="1" spc="-380" dirty="0">
                <a:latin typeface="Arial"/>
                <a:cs typeface="Arial"/>
              </a:rPr>
              <a:t>sở </a:t>
            </a:r>
            <a:r>
              <a:rPr sz="3600" b="1" spc="-109" dirty="0">
                <a:latin typeface="Arial"/>
                <a:cs typeface="Arial"/>
              </a:rPr>
              <a:t>y</a:t>
            </a:r>
            <a:r>
              <a:rPr sz="3600" b="1" spc="-395" dirty="0">
                <a:latin typeface="Arial"/>
                <a:cs typeface="Arial"/>
              </a:rPr>
              <a:t> </a:t>
            </a:r>
            <a:r>
              <a:rPr sz="3600" b="1" spc="71" dirty="0">
                <a:latin typeface="Arial"/>
                <a:cs typeface="Arial"/>
              </a:rPr>
              <a:t>tế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2637" y="3197228"/>
            <a:ext cx="14601994" cy="10569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114167" y="3344640"/>
            <a:ext cx="11733677" cy="76016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699" marR="6984" algn="just">
              <a:lnSpc>
                <a:spcPct val="121100"/>
              </a:lnSpc>
              <a:spcBef>
                <a:spcPts val="90"/>
              </a:spcBef>
            </a:pPr>
            <a:r>
              <a:rPr spc="-94" dirty="0"/>
              <a:t>Điện</a:t>
            </a:r>
            <a:r>
              <a:rPr spc="-296" dirty="0"/>
              <a:t> </a:t>
            </a:r>
            <a:r>
              <a:rPr spc="-56" dirty="0"/>
              <a:t>giật</a:t>
            </a:r>
            <a:r>
              <a:rPr spc="-296" dirty="0"/>
              <a:t> </a:t>
            </a:r>
            <a:r>
              <a:rPr spc="-41" dirty="0"/>
              <a:t>rất</a:t>
            </a:r>
            <a:r>
              <a:rPr spc="-296" dirty="0"/>
              <a:t> </a:t>
            </a:r>
            <a:r>
              <a:rPr spc="-64" dirty="0"/>
              <a:t>nguy</a:t>
            </a:r>
            <a:r>
              <a:rPr spc="-289" dirty="0"/>
              <a:t> </a:t>
            </a:r>
            <a:r>
              <a:rPr spc="-105" dirty="0"/>
              <a:t>hiểm</a:t>
            </a:r>
            <a:r>
              <a:rPr spc="-296" dirty="0"/>
              <a:t> </a:t>
            </a:r>
            <a:r>
              <a:rPr spc="-131" dirty="0"/>
              <a:t>vì</a:t>
            </a:r>
            <a:r>
              <a:rPr spc="-296" dirty="0"/>
              <a:t> </a:t>
            </a:r>
            <a:r>
              <a:rPr spc="-79" dirty="0"/>
              <a:t>gây</a:t>
            </a:r>
            <a:r>
              <a:rPr spc="-289" dirty="0"/>
              <a:t> </a:t>
            </a:r>
            <a:r>
              <a:rPr spc="-114" dirty="0"/>
              <a:t>bỏng,</a:t>
            </a:r>
            <a:r>
              <a:rPr spc="-296" dirty="0"/>
              <a:t> </a:t>
            </a:r>
            <a:r>
              <a:rPr spc="-19" dirty="0"/>
              <a:t>tổn</a:t>
            </a:r>
            <a:r>
              <a:rPr spc="-296" dirty="0"/>
              <a:t> </a:t>
            </a:r>
            <a:r>
              <a:rPr spc="-176" dirty="0"/>
              <a:t>thương  </a:t>
            </a:r>
            <a:r>
              <a:rPr spc="-64" dirty="0"/>
              <a:t>thần</a:t>
            </a:r>
            <a:r>
              <a:rPr spc="-315" dirty="0"/>
              <a:t> </a:t>
            </a:r>
            <a:r>
              <a:rPr spc="-90" dirty="0"/>
              <a:t>kinh</a:t>
            </a:r>
            <a:r>
              <a:rPr spc="-311" dirty="0"/>
              <a:t> </a:t>
            </a:r>
            <a:r>
              <a:rPr spc="-90" dirty="0"/>
              <a:t>và</a:t>
            </a:r>
            <a:r>
              <a:rPr spc="-311" dirty="0"/>
              <a:t> </a:t>
            </a:r>
            <a:r>
              <a:rPr spc="-75" dirty="0"/>
              <a:t>dễ</a:t>
            </a:r>
            <a:r>
              <a:rPr spc="-315" dirty="0"/>
              <a:t> </a:t>
            </a:r>
            <a:r>
              <a:rPr spc="-79" dirty="0"/>
              <a:t>gây</a:t>
            </a:r>
            <a:r>
              <a:rPr spc="-311" dirty="0"/>
              <a:t> </a:t>
            </a:r>
            <a:r>
              <a:rPr spc="-94" dirty="0"/>
              <a:t>chết</a:t>
            </a:r>
            <a:r>
              <a:rPr spc="-311" dirty="0"/>
              <a:t> </a:t>
            </a:r>
            <a:r>
              <a:rPr spc="-240" dirty="0"/>
              <a:t>người.</a:t>
            </a:r>
            <a:r>
              <a:rPr spc="-315" dirty="0"/>
              <a:t> </a:t>
            </a:r>
            <a:r>
              <a:rPr spc="-214" dirty="0"/>
              <a:t>Người</a:t>
            </a:r>
            <a:r>
              <a:rPr spc="-311" dirty="0"/>
              <a:t> </a:t>
            </a:r>
            <a:r>
              <a:rPr spc="-124" dirty="0"/>
              <a:t>chăm</a:t>
            </a:r>
            <a:r>
              <a:rPr spc="-311" dirty="0"/>
              <a:t> </a:t>
            </a:r>
            <a:r>
              <a:rPr spc="-150" dirty="0"/>
              <a:t>sóc  </a:t>
            </a:r>
            <a:r>
              <a:rPr spc="-45" dirty="0"/>
              <a:t>trẻ</a:t>
            </a:r>
            <a:r>
              <a:rPr spc="-410" dirty="0"/>
              <a:t> </a:t>
            </a:r>
            <a:r>
              <a:rPr spc="-191" dirty="0"/>
              <a:t>cần:</a:t>
            </a:r>
          </a:p>
          <a:p>
            <a:pPr marL="262222" indent="-250157">
              <a:spcBef>
                <a:spcPts val="849"/>
              </a:spcBef>
              <a:buChar char="-"/>
              <a:tabLst>
                <a:tab pos="262856" algn="l"/>
              </a:tabLst>
            </a:pPr>
            <a:r>
              <a:rPr spc="-64" dirty="0"/>
              <a:t>Để</a:t>
            </a:r>
            <a:r>
              <a:rPr spc="-410" dirty="0"/>
              <a:t> </a:t>
            </a:r>
            <a:r>
              <a:rPr spc="15" dirty="0"/>
              <a:t>ổ</a:t>
            </a:r>
            <a:r>
              <a:rPr spc="-405" dirty="0"/>
              <a:t> </a:t>
            </a:r>
            <a:r>
              <a:rPr spc="-101" dirty="0"/>
              <a:t>điện</a:t>
            </a:r>
            <a:r>
              <a:rPr spc="-405" dirty="0"/>
              <a:t> </a:t>
            </a:r>
            <a:r>
              <a:rPr spc="-109" dirty="0"/>
              <a:t>lên</a:t>
            </a:r>
            <a:r>
              <a:rPr spc="-405" dirty="0"/>
              <a:t> </a:t>
            </a:r>
            <a:r>
              <a:rPr spc="-199" dirty="0"/>
              <a:t>cao,</a:t>
            </a:r>
            <a:r>
              <a:rPr spc="-405" dirty="0"/>
              <a:t> </a:t>
            </a:r>
            <a:r>
              <a:rPr spc="-109" dirty="0"/>
              <a:t>ngoài</a:t>
            </a:r>
            <a:r>
              <a:rPr spc="-410" dirty="0"/>
              <a:t> </a:t>
            </a:r>
            <a:r>
              <a:rPr spc="-34" dirty="0"/>
              <a:t>tầm</a:t>
            </a:r>
            <a:r>
              <a:rPr spc="-405" dirty="0"/>
              <a:t> </a:t>
            </a:r>
            <a:r>
              <a:rPr spc="-191" dirty="0"/>
              <a:t>với</a:t>
            </a:r>
            <a:r>
              <a:rPr spc="-405" dirty="0"/>
              <a:t> </a:t>
            </a:r>
            <a:r>
              <a:rPr spc="-150" dirty="0"/>
              <a:t>của</a:t>
            </a:r>
            <a:r>
              <a:rPr spc="-405" dirty="0"/>
              <a:t> </a:t>
            </a:r>
            <a:r>
              <a:rPr spc="-114" dirty="0"/>
              <a:t>trẻ.</a:t>
            </a:r>
          </a:p>
          <a:p>
            <a:pPr marL="12699" marR="5080">
              <a:lnSpc>
                <a:spcPct val="121100"/>
              </a:lnSpc>
              <a:buChar char="-"/>
              <a:tabLst>
                <a:tab pos="328252" algn="l"/>
              </a:tabLst>
            </a:pPr>
            <a:r>
              <a:rPr spc="-60" dirty="0"/>
              <a:t>Dùng </a:t>
            </a:r>
            <a:r>
              <a:rPr spc="15" dirty="0"/>
              <a:t>ổ </a:t>
            </a:r>
            <a:r>
              <a:rPr spc="-131" dirty="0"/>
              <a:t>cắm </a:t>
            </a:r>
            <a:r>
              <a:rPr spc="-101" dirty="0"/>
              <a:t>điện </a:t>
            </a:r>
            <a:r>
              <a:rPr spc="-109" dirty="0"/>
              <a:t>có </a:t>
            </a:r>
            <a:r>
              <a:rPr spc="-86" dirty="0"/>
              <a:t>nắp đậy </a:t>
            </a:r>
            <a:r>
              <a:rPr spc="-146" dirty="0"/>
              <a:t>hoặc </a:t>
            </a:r>
            <a:r>
              <a:rPr spc="-105" dirty="0"/>
              <a:t>lấy </a:t>
            </a:r>
            <a:r>
              <a:rPr spc="-79" dirty="0"/>
              <a:t>băng  </a:t>
            </a:r>
            <a:r>
              <a:rPr spc="-114" dirty="0"/>
              <a:t>dính</a:t>
            </a:r>
            <a:r>
              <a:rPr spc="-410" dirty="0"/>
              <a:t> </a:t>
            </a:r>
            <a:r>
              <a:rPr spc="-86" dirty="0"/>
              <a:t>dán</a:t>
            </a:r>
            <a:r>
              <a:rPr spc="-405" dirty="0"/>
              <a:t> </a:t>
            </a:r>
            <a:r>
              <a:rPr spc="-135" dirty="0"/>
              <a:t>kính</a:t>
            </a:r>
            <a:r>
              <a:rPr spc="-410" dirty="0"/>
              <a:t> </a:t>
            </a:r>
            <a:r>
              <a:rPr spc="-139" dirty="0"/>
              <a:t>những</a:t>
            </a:r>
            <a:r>
              <a:rPr spc="-405" dirty="0"/>
              <a:t> </a:t>
            </a:r>
            <a:r>
              <a:rPr spc="15" dirty="0"/>
              <a:t>ổ</a:t>
            </a:r>
            <a:r>
              <a:rPr spc="-405" dirty="0"/>
              <a:t> </a:t>
            </a:r>
            <a:r>
              <a:rPr spc="-131" dirty="0"/>
              <a:t>cắm</a:t>
            </a:r>
            <a:r>
              <a:rPr spc="-410" dirty="0"/>
              <a:t> </a:t>
            </a:r>
            <a:r>
              <a:rPr spc="-101" dirty="0"/>
              <a:t>điện</a:t>
            </a:r>
            <a:r>
              <a:rPr spc="-405" dirty="0"/>
              <a:t> </a:t>
            </a:r>
            <a:r>
              <a:rPr spc="-49" dirty="0"/>
              <a:t>ít</a:t>
            </a:r>
            <a:r>
              <a:rPr spc="-405" dirty="0"/>
              <a:t> </a:t>
            </a:r>
            <a:r>
              <a:rPr spc="-49" dirty="0"/>
              <a:t>dùng</a:t>
            </a:r>
            <a:r>
              <a:rPr spc="-410" dirty="0"/>
              <a:t> </a:t>
            </a:r>
            <a:r>
              <a:rPr spc="-150" dirty="0"/>
              <a:t>đến.</a:t>
            </a:r>
          </a:p>
          <a:p>
            <a:pPr marL="12699" marR="8889">
              <a:lnSpc>
                <a:spcPct val="121100"/>
              </a:lnSpc>
              <a:buChar char="-"/>
              <a:tabLst>
                <a:tab pos="294602" algn="l"/>
              </a:tabLst>
            </a:pPr>
            <a:r>
              <a:rPr spc="-114" dirty="0"/>
              <a:t>Không </a:t>
            </a:r>
            <a:r>
              <a:rPr spc="-49" dirty="0"/>
              <a:t>dùng </a:t>
            </a:r>
            <a:r>
              <a:rPr spc="-86" dirty="0"/>
              <a:t>dây </a:t>
            </a:r>
            <a:r>
              <a:rPr spc="-101" dirty="0"/>
              <a:t>điện </a:t>
            </a:r>
            <a:r>
              <a:rPr spc="-86" dirty="0"/>
              <a:t>không </a:t>
            </a:r>
            <a:r>
              <a:rPr spc="-109" dirty="0"/>
              <a:t>có </a:t>
            </a:r>
            <a:r>
              <a:rPr spc="-135" dirty="0"/>
              <a:t>phích </a:t>
            </a:r>
            <a:r>
              <a:rPr spc="-75" dirty="0"/>
              <a:t>để</a:t>
            </a:r>
            <a:r>
              <a:rPr spc="-594" dirty="0"/>
              <a:t> </a:t>
            </a:r>
            <a:r>
              <a:rPr spc="-131" dirty="0"/>
              <a:t>cắm  </a:t>
            </a:r>
            <a:r>
              <a:rPr spc="-146" dirty="0"/>
              <a:t>trực</a:t>
            </a:r>
            <a:r>
              <a:rPr spc="-410" dirty="0"/>
              <a:t> </a:t>
            </a:r>
            <a:r>
              <a:rPr spc="-60" dirty="0"/>
              <a:t>tiếp</a:t>
            </a:r>
            <a:r>
              <a:rPr spc="-405" dirty="0"/>
              <a:t> </a:t>
            </a:r>
            <a:r>
              <a:rPr spc="-114" dirty="0"/>
              <a:t>vào</a:t>
            </a:r>
            <a:r>
              <a:rPr spc="-405" dirty="0"/>
              <a:t> </a:t>
            </a:r>
            <a:r>
              <a:rPr spc="15" dirty="0"/>
              <a:t>ổ</a:t>
            </a:r>
            <a:r>
              <a:rPr spc="-405" dirty="0"/>
              <a:t> </a:t>
            </a:r>
            <a:r>
              <a:rPr spc="-146" dirty="0"/>
              <a:t>điện.</a:t>
            </a:r>
          </a:p>
          <a:p>
            <a:pPr marL="12699" marR="10795">
              <a:lnSpc>
                <a:spcPct val="121100"/>
              </a:lnSpc>
              <a:buChar char="-"/>
              <a:tabLst>
                <a:tab pos="300952" algn="l"/>
              </a:tabLst>
            </a:pPr>
            <a:r>
              <a:rPr spc="-139" dirty="0"/>
              <a:t>Phải </a:t>
            </a:r>
            <a:r>
              <a:rPr spc="-176" dirty="0"/>
              <a:t>thường </a:t>
            </a:r>
            <a:r>
              <a:rPr spc="-109" dirty="0"/>
              <a:t>xuyên </a:t>
            </a:r>
            <a:r>
              <a:rPr spc="-114" dirty="0"/>
              <a:t>kiểm </a:t>
            </a:r>
            <a:r>
              <a:rPr spc="-41" dirty="0"/>
              <a:t>tra </a:t>
            </a:r>
            <a:r>
              <a:rPr spc="-101" dirty="0"/>
              <a:t>hệ </a:t>
            </a:r>
            <a:r>
              <a:rPr spc="-45" dirty="0"/>
              <a:t>thống </a:t>
            </a:r>
            <a:r>
              <a:rPr spc="-101" dirty="0"/>
              <a:t>điện </a:t>
            </a:r>
            <a:r>
              <a:rPr spc="-75" dirty="0"/>
              <a:t>đề  </a:t>
            </a:r>
            <a:r>
              <a:rPr spc="-71" dirty="0"/>
              <a:t>phòng </a:t>
            </a:r>
            <a:r>
              <a:rPr spc="-15" dirty="0"/>
              <a:t>bị</a:t>
            </a:r>
            <a:r>
              <a:rPr spc="-744" dirty="0"/>
              <a:t> </a:t>
            </a:r>
            <a:r>
              <a:rPr spc="-253" dirty="0"/>
              <a:t>hở.</a:t>
            </a:r>
          </a:p>
          <a:p>
            <a:pPr marL="12699" marR="10160">
              <a:lnSpc>
                <a:spcPct val="121100"/>
              </a:lnSpc>
              <a:buChar char="-"/>
              <a:tabLst>
                <a:tab pos="339682" algn="l"/>
              </a:tabLst>
            </a:pPr>
            <a:r>
              <a:rPr spc="-90" dirty="0"/>
              <a:t>Dạy </a:t>
            </a:r>
            <a:r>
              <a:rPr spc="-45" dirty="0"/>
              <a:t>trẻ </a:t>
            </a:r>
            <a:r>
              <a:rPr spc="-86" dirty="0"/>
              <a:t>không </a:t>
            </a:r>
            <a:r>
              <a:rPr spc="-199" dirty="0"/>
              <a:t>chơi </a:t>
            </a:r>
            <a:r>
              <a:rPr spc="-79" dirty="0"/>
              <a:t>gần </a:t>
            </a:r>
            <a:r>
              <a:rPr spc="-90" dirty="0"/>
              <a:t>máy </a:t>
            </a:r>
            <a:r>
              <a:rPr spc="-41" dirty="0"/>
              <a:t>thủy </a:t>
            </a:r>
            <a:r>
              <a:rPr spc="-101" dirty="0"/>
              <a:t>điện </a:t>
            </a:r>
            <a:r>
              <a:rPr spc="-139" dirty="0"/>
              <a:t>nhỏ,  </a:t>
            </a:r>
            <a:r>
              <a:rPr spc="-49" dirty="0"/>
              <a:t>trạm</a:t>
            </a:r>
            <a:r>
              <a:rPr spc="-410" dirty="0"/>
              <a:t> </a:t>
            </a:r>
            <a:r>
              <a:rPr spc="-146" dirty="0"/>
              <a:t>điện,</a:t>
            </a:r>
            <a:r>
              <a:rPr spc="-405" dirty="0"/>
              <a:t> </a:t>
            </a:r>
            <a:r>
              <a:rPr spc="-101" dirty="0"/>
              <a:t>biến</a:t>
            </a:r>
            <a:r>
              <a:rPr spc="-405" dirty="0"/>
              <a:t> </a:t>
            </a:r>
            <a:r>
              <a:rPr spc="-49" dirty="0" err="1"/>
              <a:t>thế</a:t>
            </a:r>
            <a:r>
              <a:rPr spc="-410" dirty="0"/>
              <a:t> </a:t>
            </a:r>
            <a:r>
              <a:rPr spc="-146" dirty="0" err="1" smtClean="0"/>
              <a:t>điện.</a:t>
            </a:r>
            <a:r>
              <a:rPr spc="-90" dirty="0" err="1" smtClean="0"/>
              <a:t>Dạy</a:t>
            </a:r>
            <a:r>
              <a:rPr spc="-410" dirty="0" smtClean="0"/>
              <a:t> </a:t>
            </a:r>
            <a:r>
              <a:rPr spc="-45" dirty="0"/>
              <a:t>trẻ</a:t>
            </a:r>
            <a:r>
              <a:rPr spc="-405" dirty="0"/>
              <a:t> </a:t>
            </a:r>
            <a:r>
              <a:rPr spc="-71" dirty="0"/>
              <a:t>tránh</a:t>
            </a:r>
            <a:r>
              <a:rPr spc="-410" dirty="0"/>
              <a:t> </a:t>
            </a:r>
            <a:r>
              <a:rPr spc="-86" dirty="0"/>
              <a:t>xa</a:t>
            </a:r>
            <a:r>
              <a:rPr spc="-405" dirty="0"/>
              <a:t> </a:t>
            </a:r>
            <a:r>
              <a:rPr spc="-191" dirty="0"/>
              <a:t>nơi</a:t>
            </a:r>
            <a:r>
              <a:rPr spc="-410" dirty="0"/>
              <a:t> </a:t>
            </a:r>
            <a:r>
              <a:rPr spc="-86" dirty="0"/>
              <a:t>dây</a:t>
            </a:r>
            <a:r>
              <a:rPr spc="-405" dirty="0"/>
              <a:t> </a:t>
            </a:r>
            <a:r>
              <a:rPr spc="-101" dirty="0"/>
              <a:t>điện</a:t>
            </a:r>
            <a:r>
              <a:rPr spc="-410" dirty="0"/>
              <a:t> </a:t>
            </a:r>
            <a:r>
              <a:rPr spc="-109" dirty="0"/>
              <a:t>đứt</a:t>
            </a:r>
            <a:r>
              <a:rPr spc="-405" dirty="0"/>
              <a:t> </a:t>
            </a:r>
            <a:r>
              <a:rPr spc="-184" dirty="0" err="1"/>
              <a:t>rơi</a:t>
            </a:r>
            <a:r>
              <a:rPr spc="-410" dirty="0"/>
              <a:t> </a:t>
            </a:r>
            <a:r>
              <a:rPr spc="-120" dirty="0" err="1" smtClean="0"/>
              <a:t>xuống.</a:t>
            </a:r>
            <a:r>
              <a:rPr spc="-114" dirty="0" err="1" smtClean="0"/>
              <a:t>Không</a:t>
            </a:r>
            <a:r>
              <a:rPr spc="-341" dirty="0" smtClean="0"/>
              <a:t> </a:t>
            </a:r>
            <a:r>
              <a:rPr spc="-75" dirty="0"/>
              <a:t>để</a:t>
            </a:r>
            <a:r>
              <a:rPr spc="-335" dirty="0"/>
              <a:t> </a:t>
            </a:r>
            <a:r>
              <a:rPr spc="-45" dirty="0"/>
              <a:t>trẻ</a:t>
            </a:r>
            <a:r>
              <a:rPr spc="-341" dirty="0"/>
              <a:t> </a:t>
            </a:r>
            <a:r>
              <a:rPr spc="-75" dirty="0"/>
              <a:t>trèo</a:t>
            </a:r>
            <a:r>
              <a:rPr spc="-335" dirty="0"/>
              <a:t> </a:t>
            </a:r>
            <a:r>
              <a:rPr spc="-60" dirty="0"/>
              <a:t>cột</a:t>
            </a:r>
            <a:r>
              <a:rPr spc="-341" dirty="0"/>
              <a:t> </a:t>
            </a:r>
            <a:r>
              <a:rPr spc="-146" dirty="0"/>
              <a:t>điện,</a:t>
            </a:r>
            <a:r>
              <a:rPr spc="-335" dirty="0"/>
              <a:t> </a:t>
            </a:r>
            <a:r>
              <a:rPr spc="-49" dirty="0"/>
              <a:t>thả</a:t>
            </a:r>
            <a:r>
              <a:rPr spc="-341" dirty="0"/>
              <a:t> </a:t>
            </a:r>
            <a:r>
              <a:rPr spc="-105" dirty="0"/>
              <a:t>diều</a:t>
            </a:r>
            <a:r>
              <a:rPr spc="-335" dirty="0"/>
              <a:t> </a:t>
            </a:r>
            <a:r>
              <a:rPr spc="-79" dirty="0"/>
              <a:t>gần</a:t>
            </a:r>
            <a:r>
              <a:rPr spc="-341" dirty="0"/>
              <a:t> </a:t>
            </a:r>
            <a:r>
              <a:rPr spc="-204" dirty="0"/>
              <a:t>đường  </a:t>
            </a:r>
            <a:r>
              <a:rPr spc="-86" dirty="0"/>
              <a:t>dây</a:t>
            </a:r>
            <a:r>
              <a:rPr spc="-410" dirty="0"/>
              <a:t> </a:t>
            </a:r>
            <a:r>
              <a:rPr spc="-146" dirty="0" err="1"/>
              <a:t>điện</a:t>
            </a:r>
            <a:r>
              <a:rPr spc="-146" dirty="0" smtClean="0"/>
              <a:t>.</a:t>
            </a:r>
            <a:endParaRPr lang="en-US" spc="-146" dirty="0" smtClean="0"/>
          </a:p>
          <a:p>
            <a:pPr marL="12699" marR="10160">
              <a:lnSpc>
                <a:spcPct val="121100"/>
              </a:lnSpc>
              <a:buChar char="-"/>
              <a:tabLst>
                <a:tab pos="339682" algn="l"/>
              </a:tabLst>
            </a:pPr>
            <a:endParaRPr spc="-146" dirty="0"/>
          </a:p>
        </p:txBody>
      </p:sp>
      <p:sp>
        <p:nvSpPr>
          <p:cNvPr id="4" name="object 4"/>
          <p:cNvSpPr txBox="1"/>
          <p:nvPr/>
        </p:nvSpPr>
        <p:spPr>
          <a:xfrm>
            <a:off x="8346115" y="10258440"/>
            <a:ext cx="11728289" cy="127778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699" marR="5080">
              <a:lnSpc>
                <a:spcPct val="121100"/>
              </a:lnSpc>
              <a:spcBef>
                <a:spcPts val="90"/>
              </a:spcBef>
            </a:pPr>
            <a:r>
              <a:rPr sz="3400" spc="320" dirty="0">
                <a:latin typeface="Arial"/>
                <a:cs typeface="Arial"/>
              </a:rPr>
              <a:t>-</a:t>
            </a:r>
            <a:r>
              <a:rPr sz="3400" spc="-191" dirty="0">
                <a:latin typeface="Arial"/>
                <a:cs typeface="Arial"/>
              </a:rPr>
              <a:t> </a:t>
            </a:r>
            <a:r>
              <a:rPr sz="3400" spc="-199" dirty="0">
                <a:latin typeface="Arial"/>
                <a:cs typeface="Arial"/>
              </a:rPr>
              <a:t>Hướng</a:t>
            </a:r>
            <a:r>
              <a:rPr sz="3400" spc="-184" dirty="0">
                <a:latin typeface="Arial"/>
                <a:cs typeface="Arial"/>
              </a:rPr>
              <a:t> </a:t>
            </a:r>
            <a:r>
              <a:rPr sz="3400" spc="-86" dirty="0">
                <a:latin typeface="Arial"/>
                <a:cs typeface="Arial"/>
              </a:rPr>
              <a:t>dẫn</a:t>
            </a:r>
            <a:r>
              <a:rPr sz="3400" spc="-191" dirty="0">
                <a:latin typeface="Arial"/>
                <a:cs typeface="Arial"/>
              </a:rPr>
              <a:t> </a:t>
            </a:r>
            <a:r>
              <a:rPr sz="3400" spc="-45" dirty="0">
                <a:latin typeface="Arial"/>
                <a:cs typeface="Arial"/>
              </a:rPr>
              <a:t>trẻ</a:t>
            </a:r>
            <a:r>
              <a:rPr sz="3400" spc="-184" dirty="0">
                <a:latin typeface="Arial"/>
                <a:cs typeface="Arial"/>
              </a:rPr>
              <a:t> </a:t>
            </a:r>
            <a:r>
              <a:rPr sz="3400" spc="-86" dirty="0">
                <a:latin typeface="Arial"/>
                <a:cs typeface="Arial"/>
              </a:rPr>
              <a:t>không</a:t>
            </a:r>
            <a:r>
              <a:rPr sz="3400" spc="-184" dirty="0">
                <a:latin typeface="Arial"/>
                <a:cs typeface="Arial"/>
              </a:rPr>
              <a:t> </a:t>
            </a:r>
            <a:r>
              <a:rPr sz="3400" spc="-90" dirty="0">
                <a:latin typeface="Arial"/>
                <a:cs typeface="Arial"/>
              </a:rPr>
              <a:t>trú,</a:t>
            </a:r>
            <a:r>
              <a:rPr sz="3400" spc="-191" dirty="0">
                <a:latin typeface="Arial"/>
                <a:cs typeface="Arial"/>
              </a:rPr>
              <a:t> </a:t>
            </a:r>
            <a:r>
              <a:rPr sz="3400" spc="-86" dirty="0">
                <a:latin typeface="Arial"/>
                <a:cs typeface="Arial"/>
              </a:rPr>
              <a:t>nấp</a:t>
            </a:r>
            <a:r>
              <a:rPr sz="3400" spc="-184" dirty="0">
                <a:latin typeface="Arial"/>
                <a:cs typeface="Arial"/>
              </a:rPr>
              <a:t> </a:t>
            </a:r>
            <a:r>
              <a:rPr sz="3400" spc="-251" dirty="0">
                <a:latin typeface="Arial"/>
                <a:cs typeface="Arial"/>
              </a:rPr>
              <a:t>dưới</a:t>
            </a:r>
            <a:r>
              <a:rPr sz="3400" spc="-191" dirty="0">
                <a:latin typeface="Arial"/>
                <a:cs typeface="Arial"/>
              </a:rPr>
              <a:t> </a:t>
            </a:r>
            <a:r>
              <a:rPr sz="3400" spc="-90" dirty="0">
                <a:latin typeface="Arial"/>
                <a:cs typeface="Arial"/>
              </a:rPr>
              <a:t>gốc</a:t>
            </a:r>
            <a:r>
              <a:rPr sz="3400" spc="-184" dirty="0">
                <a:latin typeface="Arial"/>
                <a:cs typeface="Arial"/>
              </a:rPr>
              <a:t> </a:t>
            </a:r>
            <a:r>
              <a:rPr sz="3400" spc="-139" dirty="0">
                <a:latin typeface="Arial"/>
                <a:cs typeface="Arial"/>
              </a:rPr>
              <a:t>cây</a:t>
            </a:r>
            <a:r>
              <a:rPr sz="3400" spc="-184" dirty="0">
                <a:latin typeface="Arial"/>
                <a:cs typeface="Arial"/>
              </a:rPr>
              <a:t> </a:t>
            </a:r>
            <a:r>
              <a:rPr sz="3400" spc="30" dirty="0">
                <a:latin typeface="Arial"/>
                <a:cs typeface="Arial"/>
              </a:rPr>
              <a:t>to </a:t>
            </a:r>
            <a:r>
              <a:rPr sz="3400" spc="30" dirty="0">
                <a:solidFill>
                  <a:srgbClr val="FEAB97"/>
                </a:solidFill>
                <a:latin typeface="Arial"/>
                <a:cs typeface="Arial"/>
              </a:rPr>
              <a:t> </a:t>
            </a:r>
            <a:r>
              <a:rPr sz="3400" spc="-49" dirty="0">
                <a:solidFill>
                  <a:srgbClr val="FEAB97"/>
                </a:solidFill>
                <a:latin typeface="Arial"/>
                <a:cs typeface="Arial"/>
              </a:rPr>
              <a:t>bbbbbbbbb</a:t>
            </a:r>
            <a:r>
              <a:rPr sz="3400" spc="-410" dirty="0">
                <a:solidFill>
                  <a:srgbClr val="FEAB97"/>
                </a:solidFill>
                <a:latin typeface="Arial"/>
                <a:cs typeface="Arial"/>
              </a:rPr>
              <a:t> </a:t>
            </a:r>
            <a:r>
              <a:rPr sz="3400" spc="-79" dirty="0">
                <a:latin typeface="Arial"/>
                <a:cs typeface="Arial"/>
              </a:rPr>
              <a:t>khi</a:t>
            </a:r>
            <a:r>
              <a:rPr sz="3400" spc="-405" dirty="0">
                <a:latin typeface="Arial"/>
                <a:cs typeface="Arial"/>
              </a:rPr>
              <a:t> </a:t>
            </a:r>
            <a:r>
              <a:rPr sz="3400" spc="-131" dirty="0">
                <a:latin typeface="Arial"/>
                <a:cs typeface="Arial"/>
              </a:rPr>
              <a:t>trời</a:t>
            </a:r>
            <a:r>
              <a:rPr sz="3400" spc="-405" dirty="0">
                <a:latin typeface="Arial"/>
                <a:cs typeface="Arial"/>
              </a:rPr>
              <a:t> </a:t>
            </a:r>
            <a:r>
              <a:rPr sz="3400" spc="-210" dirty="0">
                <a:latin typeface="Arial"/>
                <a:cs typeface="Arial"/>
              </a:rPr>
              <a:t>mưa</a:t>
            </a:r>
            <a:r>
              <a:rPr sz="3400" spc="-405" dirty="0">
                <a:latin typeface="Arial"/>
                <a:cs typeface="Arial"/>
              </a:rPr>
              <a:t> </a:t>
            </a:r>
            <a:r>
              <a:rPr sz="3400" spc="-75" dirty="0">
                <a:latin typeface="Arial"/>
                <a:cs typeface="Arial"/>
              </a:rPr>
              <a:t>đề</a:t>
            </a:r>
            <a:r>
              <a:rPr sz="3400" spc="-405" dirty="0">
                <a:latin typeface="Arial"/>
                <a:cs typeface="Arial"/>
              </a:rPr>
              <a:t> </a:t>
            </a:r>
            <a:r>
              <a:rPr sz="3400" spc="-71" dirty="0">
                <a:latin typeface="Arial"/>
                <a:cs typeface="Arial"/>
              </a:rPr>
              <a:t>phòng</a:t>
            </a:r>
            <a:r>
              <a:rPr sz="3400" spc="-405" dirty="0">
                <a:latin typeface="Arial"/>
                <a:cs typeface="Arial"/>
              </a:rPr>
              <a:t> </a:t>
            </a:r>
            <a:r>
              <a:rPr sz="3400" spc="-90" dirty="0">
                <a:latin typeface="Arial"/>
                <a:cs typeface="Arial"/>
              </a:rPr>
              <a:t>sét</a:t>
            </a:r>
            <a:r>
              <a:rPr sz="3400" spc="-405" dirty="0">
                <a:latin typeface="Arial"/>
                <a:cs typeface="Arial"/>
              </a:rPr>
              <a:t> </a:t>
            </a:r>
            <a:r>
              <a:rPr sz="3400" spc="-139" dirty="0">
                <a:latin typeface="Arial"/>
                <a:cs typeface="Arial"/>
              </a:rPr>
              <a:t>đánh.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3345" y="10181025"/>
            <a:ext cx="20104630" cy="3457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6976" y="11020196"/>
            <a:ext cx="19283048" cy="2582627"/>
          </a:xfrm>
          <a:prstGeom prst="rect">
            <a:avLst/>
          </a:prstGeom>
        </p:spPr>
        <p:txBody>
          <a:bodyPr vert="horz" wrap="square" lIns="0" tIns="12062" rIns="0" bIns="0" rtlCol="0">
            <a:spAutoFit/>
          </a:bodyPr>
          <a:lstStyle/>
          <a:p>
            <a:pPr marL="12699" marR="5149168" algn="just">
              <a:lnSpc>
                <a:spcPct val="115999"/>
              </a:lnSpc>
              <a:spcBef>
                <a:spcPts val="94"/>
              </a:spcBef>
              <a:buChar char="-"/>
              <a:tabLst>
                <a:tab pos="349837" algn="l"/>
              </a:tabLst>
            </a:pPr>
            <a:r>
              <a:rPr sz="3600" b="1" spc="-71" dirty="0">
                <a:latin typeface="Arial"/>
                <a:cs typeface="Arial"/>
              </a:rPr>
              <a:t>Bằng </a:t>
            </a:r>
            <a:r>
              <a:rPr sz="3600" b="1" spc="-86" dirty="0">
                <a:latin typeface="Arial"/>
                <a:cs typeface="Arial"/>
              </a:rPr>
              <a:t>mọi </a:t>
            </a:r>
            <a:r>
              <a:rPr sz="3600" b="1" spc="-191" dirty="0">
                <a:latin typeface="Arial"/>
                <a:cs typeface="Arial"/>
              </a:rPr>
              <a:t>cách </a:t>
            </a:r>
            <a:r>
              <a:rPr sz="3600" b="1" spc="-64" dirty="0">
                <a:latin typeface="Arial"/>
                <a:cs typeface="Arial"/>
              </a:rPr>
              <a:t>tách </a:t>
            </a:r>
            <a:r>
              <a:rPr sz="3600" b="1" spc="-75" dirty="0">
                <a:latin typeface="Arial"/>
                <a:cs typeface="Arial"/>
              </a:rPr>
              <a:t>nạn </a:t>
            </a:r>
            <a:r>
              <a:rPr sz="3600" b="1" spc="-79" dirty="0">
                <a:latin typeface="Arial"/>
                <a:cs typeface="Arial"/>
              </a:rPr>
              <a:t>nhân </a:t>
            </a:r>
            <a:r>
              <a:rPr sz="3600" b="1" spc="-11" dirty="0">
                <a:latin typeface="Arial"/>
                <a:cs typeface="Arial"/>
              </a:rPr>
              <a:t>ra </a:t>
            </a:r>
            <a:r>
              <a:rPr sz="3600" b="1" spc="-101" dirty="0">
                <a:latin typeface="Arial"/>
                <a:cs typeface="Arial"/>
              </a:rPr>
              <a:t>khỏi  </a:t>
            </a:r>
            <a:r>
              <a:rPr sz="3600" b="1" spc="-94" dirty="0">
                <a:latin typeface="Arial"/>
                <a:cs typeface="Arial"/>
              </a:rPr>
              <a:t>nguồn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79" dirty="0">
                <a:latin typeface="Arial"/>
                <a:cs typeface="Arial"/>
              </a:rPr>
              <a:t>điện.</a:t>
            </a:r>
            <a:endParaRPr sz="3600" dirty="0">
              <a:latin typeface="Arial"/>
              <a:cs typeface="Arial"/>
            </a:endParaRPr>
          </a:p>
          <a:p>
            <a:pPr marL="12699" marR="5080" algn="just">
              <a:lnSpc>
                <a:spcPct val="115999"/>
              </a:lnSpc>
              <a:buChar char="-"/>
              <a:tabLst>
                <a:tab pos="397458" algn="l"/>
              </a:tabLst>
            </a:pPr>
            <a:r>
              <a:rPr sz="3600" b="1" spc="-26" dirty="0">
                <a:latin typeface="Arial"/>
                <a:cs typeface="Arial"/>
              </a:rPr>
              <a:t>Nếu </a:t>
            </a:r>
            <a:r>
              <a:rPr sz="3600" b="1" spc="-75" dirty="0">
                <a:latin typeface="Arial"/>
                <a:cs typeface="Arial"/>
              </a:rPr>
              <a:t>nạn </a:t>
            </a:r>
            <a:r>
              <a:rPr sz="3600" b="1" spc="-79" dirty="0">
                <a:latin typeface="Arial"/>
                <a:cs typeface="Arial"/>
              </a:rPr>
              <a:t>nhân </a:t>
            </a:r>
            <a:r>
              <a:rPr sz="3600" b="1" spc="-34" dirty="0">
                <a:latin typeface="Arial"/>
                <a:cs typeface="Arial"/>
              </a:rPr>
              <a:t>đã </a:t>
            </a:r>
            <a:r>
              <a:rPr sz="3600" b="1" spc="41" dirty="0">
                <a:latin typeface="Arial"/>
                <a:cs typeface="Arial"/>
              </a:rPr>
              <a:t>bất </a:t>
            </a:r>
            <a:r>
              <a:rPr sz="3600" b="1" spc="-19" dirty="0">
                <a:latin typeface="Arial"/>
                <a:cs typeface="Arial"/>
              </a:rPr>
              <a:t>tỉnh </a:t>
            </a:r>
            <a:r>
              <a:rPr sz="3600" b="1" spc="-64" dirty="0">
                <a:latin typeface="Arial"/>
                <a:cs typeface="Arial"/>
              </a:rPr>
              <a:t>phải </a:t>
            </a:r>
            <a:r>
              <a:rPr sz="3600" b="1" spc="-79" dirty="0">
                <a:latin typeface="Arial"/>
                <a:cs typeface="Arial"/>
              </a:rPr>
              <a:t>kêu gọi </a:t>
            </a:r>
            <a:r>
              <a:rPr sz="3600" b="1" spc="-86" dirty="0">
                <a:latin typeface="Arial"/>
                <a:cs typeface="Arial"/>
              </a:rPr>
              <a:t>mọi </a:t>
            </a:r>
            <a:r>
              <a:rPr sz="3600" b="1" spc="-251" dirty="0">
                <a:latin typeface="Arial"/>
                <a:cs typeface="Arial"/>
              </a:rPr>
              <a:t>người </a:t>
            </a:r>
            <a:r>
              <a:rPr sz="3600" b="1" spc="-64" dirty="0">
                <a:latin typeface="Arial"/>
                <a:cs typeface="Arial"/>
              </a:rPr>
              <a:t>giúp </a:t>
            </a:r>
            <a:r>
              <a:rPr sz="3600" b="1" spc="-221" dirty="0">
                <a:latin typeface="Arial"/>
                <a:cs typeface="Arial"/>
              </a:rPr>
              <a:t>đỡ,  </a:t>
            </a:r>
            <a:r>
              <a:rPr sz="3600" b="1" spc="-11" dirty="0">
                <a:latin typeface="Arial"/>
                <a:cs typeface="Arial"/>
              </a:rPr>
              <a:t>tiến </a:t>
            </a:r>
            <a:r>
              <a:rPr sz="3600" b="1" spc="-79" dirty="0">
                <a:latin typeface="Arial"/>
                <a:cs typeface="Arial"/>
              </a:rPr>
              <a:t>hành </a:t>
            </a:r>
            <a:r>
              <a:rPr sz="3600" b="1" spc="-64" dirty="0">
                <a:latin typeface="Arial"/>
                <a:cs typeface="Arial"/>
              </a:rPr>
              <a:t>xoa </a:t>
            </a:r>
            <a:r>
              <a:rPr sz="3600" b="1" spc="-71" dirty="0">
                <a:latin typeface="Arial"/>
                <a:cs typeface="Arial"/>
              </a:rPr>
              <a:t>bóp </a:t>
            </a:r>
            <a:r>
              <a:rPr sz="3600" b="1" spc="19" dirty="0">
                <a:latin typeface="Arial"/>
                <a:cs typeface="Arial"/>
              </a:rPr>
              <a:t>tim </a:t>
            </a:r>
            <a:r>
              <a:rPr sz="3600" b="1" spc="-75" dirty="0">
                <a:latin typeface="Arial"/>
                <a:cs typeface="Arial"/>
              </a:rPr>
              <a:t>ngoài </a:t>
            </a:r>
            <a:r>
              <a:rPr sz="3600" b="1" spc="-26" dirty="0">
                <a:latin typeface="Arial"/>
                <a:cs typeface="Arial"/>
              </a:rPr>
              <a:t>lồng </a:t>
            </a:r>
            <a:r>
              <a:rPr sz="3600" b="1" spc="-244" dirty="0">
                <a:latin typeface="Arial"/>
                <a:cs typeface="Arial"/>
              </a:rPr>
              <a:t>ngực </a:t>
            </a:r>
            <a:r>
              <a:rPr sz="3600" b="1" spc="-71" dirty="0">
                <a:latin typeface="Arial"/>
                <a:cs typeface="Arial"/>
              </a:rPr>
              <a:t>và </a:t>
            </a:r>
            <a:r>
              <a:rPr sz="3600" b="1" spc="-64" dirty="0">
                <a:latin typeface="Arial"/>
                <a:cs typeface="Arial"/>
              </a:rPr>
              <a:t>hà </a:t>
            </a:r>
            <a:r>
              <a:rPr sz="3600" b="1" spc="-229" dirty="0">
                <a:latin typeface="Arial"/>
                <a:cs typeface="Arial"/>
              </a:rPr>
              <a:t>hơi </a:t>
            </a:r>
            <a:r>
              <a:rPr sz="3600" b="1" spc="-30" dirty="0">
                <a:latin typeface="Arial"/>
                <a:cs typeface="Arial"/>
              </a:rPr>
              <a:t>thổi </a:t>
            </a:r>
            <a:r>
              <a:rPr sz="3600" b="1" spc="11" dirty="0">
                <a:latin typeface="Arial"/>
                <a:cs typeface="Arial"/>
              </a:rPr>
              <a:t>ngạt  </a:t>
            </a:r>
            <a:r>
              <a:rPr sz="3600" b="1" spc="-64" dirty="0">
                <a:latin typeface="Arial"/>
                <a:cs typeface="Arial"/>
              </a:rPr>
              <a:t>ngay </a:t>
            </a:r>
            <a:r>
              <a:rPr sz="3600" b="1" spc="30" dirty="0">
                <a:latin typeface="Arial"/>
                <a:cs typeface="Arial"/>
              </a:rPr>
              <a:t>lập </a:t>
            </a:r>
            <a:r>
              <a:rPr sz="3600" b="1" spc="-225" dirty="0">
                <a:latin typeface="Arial"/>
                <a:cs typeface="Arial"/>
              </a:rPr>
              <a:t>tức </a:t>
            </a:r>
            <a:r>
              <a:rPr sz="3600" b="1" spc="-71" dirty="0">
                <a:latin typeface="Arial"/>
                <a:cs typeface="Arial"/>
              </a:rPr>
              <a:t>và </a:t>
            </a:r>
            <a:r>
              <a:rPr sz="3600" b="1" spc="-75" dirty="0">
                <a:latin typeface="Arial"/>
                <a:cs typeface="Arial"/>
              </a:rPr>
              <a:t>kiên </a:t>
            </a:r>
            <a:r>
              <a:rPr sz="3600" b="1" dirty="0">
                <a:latin typeface="Arial"/>
                <a:cs typeface="Arial"/>
              </a:rPr>
              <a:t>trì. </a:t>
            </a:r>
            <a:r>
              <a:rPr sz="3600" b="1" spc="-94" dirty="0">
                <a:latin typeface="Arial"/>
                <a:cs typeface="Arial"/>
              </a:rPr>
              <a:t>Sau </a:t>
            </a:r>
            <a:r>
              <a:rPr sz="3600" b="1" spc="-86" dirty="0">
                <a:latin typeface="Arial"/>
                <a:cs typeface="Arial"/>
              </a:rPr>
              <a:t>đó </a:t>
            </a:r>
            <a:r>
              <a:rPr sz="3600" b="1" spc="-135" dirty="0">
                <a:latin typeface="Arial"/>
                <a:cs typeface="Arial"/>
              </a:rPr>
              <a:t>chuyển </a:t>
            </a:r>
            <a:r>
              <a:rPr sz="3600" b="1" spc="-75" dirty="0">
                <a:latin typeface="Arial"/>
                <a:cs typeface="Arial"/>
              </a:rPr>
              <a:t>nạn </a:t>
            </a:r>
            <a:r>
              <a:rPr sz="3600" b="1" spc="-79" dirty="0">
                <a:latin typeface="Arial"/>
                <a:cs typeface="Arial"/>
              </a:rPr>
              <a:t>nhân </a:t>
            </a:r>
            <a:r>
              <a:rPr sz="3600" b="1" spc="-135" dirty="0">
                <a:latin typeface="Arial"/>
                <a:cs typeface="Arial"/>
              </a:rPr>
              <a:t>tới </a:t>
            </a:r>
            <a:r>
              <a:rPr sz="3600" b="1" spc="-410" dirty="0">
                <a:latin typeface="Arial"/>
                <a:cs typeface="Arial"/>
              </a:rPr>
              <a:t>cơ </a:t>
            </a:r>
            <a:r>
              <a:rPr sz="3600" b="1" spc="-380" dirty="0">
                <a:latin typeface="Arial"/>
                <a:cs typeface="Arial"/>
              </a:rPr>
              <a:t>sở </a:t>
            </a:r>
            <a:r>
              <a:rPr sz="3600" b="1" spc="-109" dirty="0">
                <a:latin typeface="Arial"/>
                <a:cs typeface="Arial"/>
              </a:rPr>
              <a:t>y  </a:t>
            </a:r>
            <a:r>
              <a:rPr sz="3600" b="1" spc="11" dirty="0">
                <a:latin typeface="Arial"/>
                <a:cs typeface="Arial"/>
              </a:rPr>
              <a:t>tế.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" y="3"/>
            <a:ext cx="19799574" cy="3115174"/>
            <a:chOff x="0" y="0"/>
            <a:chExt cx="13996035" cy="4406900"/>
          </a:xfrm>
        </p:grpSpPr>
        <p:sp>
          <p:nvSpPr>
            <p:cNvPr id="8" name="object 8"/>
            <p:cNvSpPr/>
            <p:nvPr/>
          </p:nvSpPr>
          <p:spPr>
            <a:xfrm>
              <a:off x="179" y="2917772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4">
                  <a:moveTo>
                    <a:pt x="246795" y="246711"/>
                  </a:moveTo>
                  <a:lnTo>
                    <a:pt x="0" y="246711"/>
                  </a:lnTo>
                  <a:lnTo>
                    <a:pt x="246795" y="0"/>
                  </a:lnTo>
                  <a:lnTo>
                    <a:pt x="246795" y="246711"/>
                  </a:lnTo>
                  <a:close/>
                </a:path>
              </a:pathLst>
            </a:custGeom>
            <a:solidFill>
              <a:srgbClr val="6F4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" y="3164483"/>
              <a:ext cx="13996035" cy="1242060"/>
            </a:xfrm>
            <a:custGeom>
              <a:avLst/>
              <a:gdLst/>
              <a:ahLst/>
              <a:cxnLst/>
              <a:rect l="l" t="t" r="r" b="b"/>
              <a:pathLst>
                <a:path w="13996035" h="1242060">
                  <a:moveTo>
                    <a:pt x="13673102" y="1241895"/>
                  </a:moveTo>
                  <a:lnTo>
                    <a:pt x="0" y="1241895"/>
                  </a:lnTo>
                  <a:lnTo>
                    <a:pt x="0" y="0"/>
                  </a:lnTo>
                  <a:lnTo>
                    <a:pt x="13673102" y="0"/>
                  </a:lnTo>
                  <a:lnTo>
                    <a:pt x="13995674" y="620600"/>
                  </a:lnTo>
                  <a:lnTo>
                    <a:pt x="13673102" y="1241200"/>
                  </a:lnTo>
                  <a:lnTo>
                    <a:pt x="13673102" y="1241895"/>
                  </a:lnTo>
                  <a:close/>
                </a:path>
              </a:pathLst>
            </a:custGeom>
            <a:solidFill>
              <a:srgbClr val="BE7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0"/>
              <a:ext cx="3287895" cy="14244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69468" y="1117591"/>
              <a:ext cx="11714646" cy="18741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4921433"/>
            <a:ext cx="7879945" cy="6007708"/>
            <a:chOff x="0" y="6962133"/>
            <a:chExt cx="5570220" cy="8498840"/>
          </a:xfrm>
        </p:grpSpPr>
        <p:sp>
          <p:nvSpPr>
            <p:cNvPr id="13" name="object 13"/>
            <p:cNvSpPr/>
            <p:nvPr/>
          </p:nvSpPr>
          <p:spPr>
            <a:xfrm>
              <a:off x="1422123" y="15415976"/>
              <a:ext cx="4147941" cy="447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93963" y="15111247"/>
              <a:ext cx="4147941" cy="447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8162" y="7579778"/>
              <a:ext cx="4513580" cy="4345305"/>
            </a:xfrm>
            <a:custGeom>
              <a:avLst/>
              <a:gdLst/>
              <a:ahLst/>
              <a:cxnLst/>
              <a:rect l="l" t="t" r="r" b="b"/>
              <a:pathLst>
                <a:path w="4513580" h="4345305">
                  <a:moveTo>
                    <a:pt x="4513542" y="1779993"/>
                  </a:moveTo>
                  <a:lnTo>
                    <a:pt x="4511268" y="1771154"/>
                  </a:lnTo>
                  <a:lnTo>
                    <a:pt x="4505718" y="1763890"/>
                  </a:lnTo>
                  <a:lnTo>
                    <a:pt x="4498086" y="1759470"/>
                  </a:lnTo>
                  <a:lnTo>
                    <a:pt x="4489348" y="1758238"/>
                  </a:lnTo>
                  <a:lnTo>
                    <a:pt x="4480484" y="1760524"/>
                  </a:lnTo>
                  <a:lnTo>
                    <a:pt x="4091698" y="1948878"/>
                  </a:lnTo>
                  <a:lnTo>
                    <a:pt x="4130637" y="890993"/>
                  </a:lnTo>
                  <a:lnTo>
                    <a:pt x="4129176" y="882065"/>
                  </a:lnTo>
                  <a:lnTo>
                    <a:pt x="4124541" y="874636"/>
                  </a:lnTo>
                  <a:lnTo>
                    <a:pt x="4117454" y="869492"/>
                  </a:lnTo>
                  <a:lnTo>
                    <a:pt x="4108640" y="867371"/>
                  </a:lnTo>
                  <a:lnTo>
                    <a:pt x="4099699" y="868794"/>
                  </a:lnTo>
                  <a:lnTo>
                    <a:pt x="4092244" y="873404"/>
                  </a:lnTo>
                  <a:lnTo>
                    <a:pt x="4087063" y="880503"/>
                  </a:lnTo>
                  <a:lnTo>
                    <a:pt x="4084929" y="889342"/>
                  </a:lnTo>
                  <a:lnTo>
                    <a:pt x="4045089" y="1971446"/>
                  </a:lnTo>
                  <a:lnTo>
                    <a:pt x="4043184" y="1972373"/>
                  </a:lnTo>
                  <a:lnTo>
                    <a:pt x="4043184" y="2023465"/>
                  </a:lnTo>
                  <a:lnTo>
                    <a:pt x="4002913" y="3117545"/>
                  </a:lnTo>
                  <a:lnTo>
                    <a:pt x="3022092" y="3640188"/>
                  </a:lnTo>
                  <a:lnTo>
                    <a:pt x="3043986" y="2507526"/>
                  </a:lnTo>
                  <a:lnTo>
                    <a:pt x="4043184" y="2023465"/>
                  </a:lnTo>
                  <a:lnTo>
                    <a:pt x="4043184" y="1972373"/>
                  </a:lnTo>
                  <a:lnTo>
                    <a:pt x="3044977" y="2455938"/>
                  </a:lnTo>
                  <a:lnTo>
                    <a:pt x="3070529" y="1133602"/>
                  </a:lnTo>
                  <a:lnTo>
                    <a:pt x="3945902" y="728395"/>
                  </a:lnTo>
                  <a:lnTo>
                    <a:pt x="3953281" y="722998"/>
                  </a:lnTo>
                  <a:lnTo>
                    <a:pt x="3957840" y="715467"/>
                  </a:lnTo>
                  <a:lnTo>
                    <a:pt x="3959225" y="706755"/>
                  </a:lnTo>
                  <a:lnTo>
                    <a:pt x="3957104" y="697865"/>
                  </a:lnTo>
                  <a:lnTo>
                    <a:pt x="3951694" y="690524"/>
                  </a:lnTo>
                  <a:lnTo>
                    <a:pt x="3944150" y="685965"/>
                  </a:lnTo>
                  <a:lnTo>
                    <a:pt x="3935425" y="684580"/>
                  </a:lnTo>
                  <a:lnTo>
                    <a:pt x="3926522" y="686714"/>
                  </a:lnTo>
                  <a:lnTo>
                    <a:pt x="3071520" y="1082497"/>
                  </a:lnTo>
                  <a:lnTo>
                    <a:pt x="3089440" y="155422"/>
                  </a:lnTo>
                  <a:lnTo>
                    <a:pt x="3087814" y="146431"/>
                  </a:lnTo>
                  <a:lnTo>
                    <a:pt x="3083026" y="139039"/>
                  </a:lnTo>
                  <a:lnTo>
                    <a:pt x="3075813" y="133972"/>
                  </a:lnTo>
                  <a:lnTo>
                    <a:pt x="3066897" y="131991"/>
                  </a:lnTo>
                  <a:lnTo>
                    <a:pt x="3057766" y="133477"/>
                  </a:lnTo>
                  <a:lnTo>
                    <a:pt x="3050362" y="138264"/>
                  </a:lnTo>
                  <a:lnTo>
                    <a:pt x="3045358" y="145554"/>
                  </a:lnTo>
                  <a:lnTo>
                    <a:pt x="3043428" y="154533"/>
                  </a:lnTo>
                  <a:lnTo>
                    <a:pt x="3025063" y="1103998"/>
                  </a:lnTo>
                  <a:lnTo>
                    <a:pt x="3024073" y="1104468"/>
                  </a:lnTo>
                  <a:lnTo>
                    <a:pt x="3024073" y="1155103"/>
                  </a:lnTo>
                  <a:lnTo>
                    <a:pt x="2998495" y="2478455"/>
                  </a:lnTo>
                  <a:lnTo>
                    <a:pt x="2997492" y="2478951"/>
                  </a:lnTo>
                  <a:lnTo>
                    <a:pt x="2997492" y="2530043"/>
                  </a:lnTo>
                  <a:lnTo>
                    <a:pt x="2975559" y="3664991"/>
                  </a:lnTo>
                  <a:lnTo>
                    <a:pt x="1976983" y="4197108"/>
                  </a:lnTo>
                  <a:lnTo>
                    <a:pt x="1996401" y="3015018"/>
                  </a:lnTo>
                  <a:lnTo>
                    <a:pt x="2997492" y="2530043"/>
                  </a:lnTo>
                  <a:lnTo>
                    <a:pt x="2997492" y="2478951"/>
                  </a:lnTo>
                  <a:lnTo>
                    <a:pt x="1997252" y="2963494"/>
                  </a:lnTo>
                  <a:lnTo>
                    <a:pt x="2019312" y="1620202"/>
                  </a:lnTo>
                  <a:lnTo>
                    <a:pt x="3024073" y="1155103"/>
                  </a:lnTo>
                  <a:lnTo>
                    <a:pt x="3024073" y="1104468"/>
                  </a:lnTo>
                  <a:lnTo>
                    <a:pt x="2020150" y="1569161"/>
                  </a:lnTo>
                  <a:lnTo>
                    <a:pt x="2037702" y="499808"/>
                  </a:lnTo>
                  <a:lnTo>
                    <a:pt x="2950553" y="123393"/>
                  </a:lnTo>
                  <a:lnTo>
                    <a:pt x="2958147" y="118313"/>
                  </a:lnTo>
                  <a:lnTo>
                    <a:pt x="2963037" y="110985"/>
                  </a:lnTo>
                  <a:lnTo>
                    <a:pt x="2964802" y="102362"/>
                  </a:lnTo>
                  <a:lnTo>
                    <a:pt x="2963049" y="93395"/>
                  </a:lnTo>
                  <a:lnTo>
                    <a:pt x="2957944" y="85813"/>
                  </a:lnTo>
                  <a:lnTo>
                    <a:pt x="2950603" y="80949"/>
                  </a:lnTo>
                  <a:lnTo>
                    <a:pt x="2941955" y="79184"/>
                  </a:lnTo>
                  <a:lnTo>
                    <a:pt x="2932963" y="80937"/>
                  </a:lnTo>
                  <a:lnTo>
                    <a:pt x="2038527" y="449745"/>
                  </a:lnTo>
                  <a:lnTo>
                    <a:pt x="2045538" y="23355"/>
                  </a:lnTo>
                  <a:lnTo>
                    <a:pt x="2043874" y="14376"/>
                  </a:lnTo>
                  <a:lnTo>
                    <a:pt x="2039048" y="6985"/>
                  </a:lnTo>
                  <a:lnTo>
                    <a:pt x="2031809" y="1943"/>
                  </a:lnTo>
                  <a:lnTo>
                    <a:pt x="2022881" y="0"/>
                  </a:lnTo>
                  <a:lnTo>
                    <a:pt x="2013813" y="1524"/>
                  </a:lnTo>
                  <a:lnTo>
                    <a:pt x="2006422" y="6350"/>
                  </a:lnTo>
                  <a:lnTo>
                    <a:pt x="2001418" y="13652"/>
                  </a:lnTo>
                  <a:lnTo>
                    <a:pt x="1999488" y="22618"/>
                  </a:lnTo>
                  <a:lnTo>
                    <a:pt x="1992147" y="468871"/>
                  </a:lnTo>
                  <a:lnTo>
                    <a:pt x="1991334" y="469214"/>
                  </a:lnTo>
                  <a:lnTo>
                    <a:pt x="1991334" y="518922"/>
                  </a:lnTo>
                  <a:lnTo>
                    <a:pt x="1973732" y="1590649"/>
                  </a:lnTo>
                  <a:lnTo>
                    <a:pt x="1972894" y="1591043"/>
                  </a:lnTo>
                  <a:lnTo>
                    <a:pt x="1972894" y="1641690"/>
                  </a:lnTo>
                  <a:lnTo>
                    <a:pt x="1950821" y="2985986"/>
                  </a:lnTo>
                  <a:lnTo>
                    <a:pt x="675576" y="3603752"/>
                  </a:lnTo>
                  <a:lnTo>
                    <a:pt x="707390" y="2227478"/>
                  </a:lnTo>
                  <a:lnTo>
                    <a:pt x="1972894" y="1641690"/>
                  </a:lnTo>
                  <a:lnTo>
                    <a:pt x="1972894" y="1591043"/>
                  </a:lnTo>
                  <a:lnTo>
                    <a:pt x="708571" y="2176272"/>
                  </a:lnTo>
                  <a:lnTo>
                    <a:pt x="734898" y="1037005"/>
                  </a:lnTo>
                  <a:lnTo>
                    <a:pt x="1991334" y="518922"/>
                  </a:lnTo>
                  <a:lnTo>
                    <a:pt x="1991334" y="469214"/>
                  </a:lnTo>
                  <a:lnTo>
                    <a:pt x="736066" y="986790"/>
                  </a:lnTo>
                  <a:lnTo>
                    <a:pt x="745553" y="576338"/>
                  </a:lnTo>
                  <a:lnTo>
                    <a:pt x="743940" y="567347"/>
                  </a:lnTo>
                  <a:lnTo>
                    <a:pt x="739178" y="559943"/>
                  </a:lnTo>
                  <a:lnTo>
                    <a:pt x="731977" y="554850"/>
                  </a:lnTo>
                  <a:lnTo>
                    <a:pt x="723049" y="552831"/>
                  </a:lnTo>
                  <a:lnTo>
                    <a:pt x="713917" y="554418"/>
                  </a:lnTo>
                  <a:lnTo>
                    <a:pt x="706488" y="559181"/>
                  </a:lnTo>
                  <a:lnTo>
                    <a:pt x="701459" y="566381"/>
                  </a:lnTo>
                  <a:lnTo>
                    <a:pt x="699503" y="575297"/>
                  </a:lnTo>
                  <a:lnTo>
                    <a:pt x="689546" y="1005967"/>
                  </a:lnTo>
                  <a:lnTo>
                    <a:pt x="218808" y="1200061"/>
                  </a:lnTo>
                  <a:lnTo>
                    <a:pt x="211213" y="1205153"/>
                  </a:lnTo>
                  <a:lnTo>
                    <a:pt x="206324" y="1212494"/>
                  </a:lnTo>
                  <a:lnTo>
                    <a:pt x="204558" y="1221130"/>
                  </a:lnTo>
                  <a:lnTo>
                    <a:pt x="206324" y="1230096"/>
                  </a:lnTo>
                  <a:lnTo>
                    <a:pt x="209918" y="1236052"/>
                  </a:lnTo>
                  <a:lnTo>
                    <a:pt x="214934" y="1240536"/>
                  </a:lnTo>
                  <a:lnTo>
                    <a:pt x="220967" y="1243355"/>
                  </a:lnTo>
                  <a:lnTo>
                    <a:pt x="227584" y="1244333"/>
                  </a:lnTo>
                  <a:lnTo>
                    <a:pt x="230517" y="1244333"/>
                  </a:lnTo>
                  <a:lnTo>
                    <a:pt x="233502" y="1243749"/>
                  </a:lnTo>
                  <a:lnTo>
                    <a:pt x="688378" y="1056182"/>
                  </a:lnTo>
                  <a:lnTo>
                    <a:pt x="662000" y="2197824"/>
                  </a:lnTo>
                  <a:lnTo>
                    <a:pt x="13335" y="2498077"/>
                  </a:lnTo>
                  <a:lnTo>
                    <a:pt x="5956" y="2503474"/>
                  </a:lnTo>
                  <a:lnTo>
                    <a:pt x="1397" y="2511018"/>
                  </a:lnTo>
                  <a:lnTo>
                    <a:pt x="0" y="2519718"/>
                  </a:lnTo>
                  <a:lnTo>
                    <a:pt x="2120" y="2528608"/>
                  </a:lnTo>
                  <a:lnTo>
                    <a:pt x="6032" y="2536977"/>
                  </a:lnTo>
                  <a:lnTo>
                    <a:pt x="14338" y="2541917"/>
                  </a:lnTo>
                  <a:lnTo>
                    <a:pt x="26289" y="2541917"/>
                  </a:lnTo>
                  <a:lnTo>
                    <a:pt x="29578" y="2541232"/>
                  </a:lnTo>
                  <a:lnTo>
                    <a:pt x="660806" y="2249043"/>
                  </a:lnTo>
                  <a:lnTo>
                    <a:pt x="628980" y="3626320"/>
                  </a:lnTo>
                  <a:lnTo>
                    <a:pt x="584860" y="3647694"/>
                  </a:lnTo>
                  <a:lnTo>
                    <a:pt x="577583" y="3653231"/>
                  </a:lnTo>
                  <a:lnTo>
                    <a:pt x="573151" y="3660851"/>
                  </a:lnTo>
                  <a:lnTo>
                    <a:pt x="571906" y="3669576"/>
                  </a:lnTo>
                  <a:lnTo>
                    <a:pt x="574192" y="3678415"/>
                  </a:lnTo>
                  <a:lnTo>
                    <a:pt x="578205" y="3686594"/>
                  </a:lnTo>
                  <a:lnTo>
                    <a:pt x="586409" y="3691382"/>
                  </a:lnTo>
                  <a:lnTo>
                    <a:pt x="598309" y="3691382"/>
                  </a:lnTo>
                  <a:lnTo>
                    <a:pt x="601751" y="3690645"/>
                  </a:lnTo>
                  <a:lnTo>
                    <a:pt x="627786" y="3678034"/>
                  </a:lnTo>
                  <a:lnTo>
                    <a:pt x="626884" y="3717201"/>
                  </a:lnTo>
                  <a:lnTo>
                    <a:pt x="628497" y="3726167"/>
                  </a:lnTo>
                  <a:lnTo>
                    <a:pt x="633272" y="3733584"/>
                  </a:lnTo>
                  <a:lnTo>
                    <a:pt x="640473" y="3738689"/>
                  </a:lnTo>
                  <a:lnTo>
                    <a:pt x="649389" y="3740708"/>
                  </a:lnTo>
                  <a:lnTo>
                    <a:pt x="649935" y="3740708"/>
                  </a:lnTo>
                  <a:lnTo>
                    <a:pt x="674382" y="3655466"/>
                  </a:lnTo>
                  <a:lnTo>
                    <a:pt x="1949970" y="3037509"/>
                  </a:lnTo>
                  <a:lnTo>
                    <a:pt x="1930527" y="4221873"/>
                  </a:lnTo>
                  <a:lnTo>
                    <a:pt x="1826882" y="4277093"/>
                  </a:lnTo>
                  <a:lnTo>
                    <a:pt x="1819833" y="4282897"/>
                  </a:lnTo>
                  <a:lnTo>
                    <a:pt x="1815693" y="4290682"/>
                  </a:lnTo>
                  <a:lnTo>
                    <a:pt x="1814791" y="4299445"/>
                  </a:lnTo>
                  <a:lnTo>
                    <a:pt x="1817408" y="4308208"/>
                  </a:lnTo>
                  <a:lnTo>
                    <a:pt x="1821548" y="4315917"/>
                  </a:lnTo>
                  <a:lnTo>
                    <a:pt x="1829549" y="4320362"/>
                  </a:lnTo>
                  <a:lnTo>
                    <a:pt x="1841423" y="4320362"/>
                  </a:lnTo>
                  <a:lnTo>
                    <a:pt x="1845132" y="4319473"/>
                  </a:lnTo>
                  <a:lnTo>
                    <a:pt x="1929663" y="4274439"/>
                  </a:lnTo>
                  <a:lnTo>
                    <a:pt x="1928888" y="4321632"/>
                  </a:lnTo>
                  <a:lnTo>
                    <a:pt x="1930552" y="4330611"/>
                  </a:lnTo>
                  <a:lnTo>
                    <a:pt x="1935378" y="4337990"/>
                  </a:lnTo>
                  <a:lnTo>
                    <a:pt x="1942604" y="4343031"/>
                  </a:lnTo>
                  <a:lnTo>
                    <a:pt x="1951926" y="4344975"/>
                  </a:lnTo>
                  <a:lnTo>
                    <a:pt x="1960778" y="4343209"/>
                  </a:lnTo>
                  <a:lnTo>
                    <a:pt x="1968055" y="4338396"/>
                  </a:lnTo>
                  <a:lnTo>
                    <a:pt x="1973021" y="4331208"/>
                  </a:lnTo>
                  <a:lnTo>
                    <a:pt x="1974938" y="4322369"/>
                  </a:lnTo>
                  <a:lnTo>
                    <a:pt x="1976132" y="4249674"/>
                  </a:lnTo>
                  <a:lnTo>
                    <a:pt x="2974543" y="3717658"/>
                  </a:lnTo>
                  <a:lnTo>
                    <a:pt x="2964548" y="4234751"/>
                  </a:lnTo>
                  <a:lnTo>
                    <a:pt x="2966199" y="4243743"/>
                  </a:lnTo>
                  <a:lnTo>
                    <a:pt x="2970987" y="4251147"/>
                  </a:lnTo>
                  <a:lnTo>
                    <a:pt x="2978200" y="4256214"/>
                  </a:lnTo>
                  <a:lnTo>
                    <a:pt x="2987598" y="4258183"/>
                  </a:lnTo>
                  <a:lnTo>
                    <a:pt x="2996425" y="4256417"/>
                  </a:lnTo>
                  <a:lnTo>
                    <a:pt x="3003702" y="4251617"/>
                  </a:lnTo>
                  <a:lnTo>
                    <a:pt x="3008668" y="4244454"/>
                  </a:lnTo>
                  <a:lnTo>
                    <a:pt x="3010598" y="4235640"/>
                  </a:lnTo>
                  <a:lnTo>
                    <a:pt x="3021076" y="3692855"/>
                  </a:lnTo>
                  <a:lnTo>
                    <a:pt x="4000957" y="3170720"/>
                  </a:lnTo>
                  <a:lnTo>
                    <a:pt x="3985945" y="3578568"/>
                  </a:lnTo>
                  <a:lnTo>
                    <a:pt x="3987419" y="3587508"/>
                  </a:lnTo>
                  <a:lnTo>
                    <a:pt x="3992054" y="3594925"/>
                  </a:lnTo>
                  <a:lnTo>
                    <a:pt x="3999128" y="3600081"/>
                  </a:lnTo>
                  <a:lnTo>
                    <a:pt x="4007955" y="3602190"/>
                  </a:lnTo>
                  <a:lnTo>
                    <a:pt x="4008805" y="3602228"/>
                  </a:lnTo>
                  <a:lnTo>
                    <a:pt x="4017480" y="3600526"/>
                  </a:lnTo>
                  <a:lnTo>
                    <a:pt x="4024655" y="3595852"/>
                  </a:lnTo>
                  <a:lnTo>
                    <a:pt x="4029608" y="3588855"/>
                  </a:lnTo>
                  <a:lnTo>
                    <a:pt x="4031653" y="3580231"/>
                  </a:lnTo>
                  <a:lnTo>
                    <a:pt x="4047629" y="3145840"/>
                  </a:lnTo>
                  <a:lnTo>
                    <a:pt x="4382592" y="2967355"/>
                  </a:lnTo>
                  <a:lnTo>
                    <a:pt x="4389653" y="2961538"/>
                  </a:lnTo>
                  <a:lnTo>
                    <a:pt x="4393793" y="2953740"/>
                  </a:lnTo>
                  <a:lnTo>
                    <a:pt x="4394695" y="2944977"/>
                  </a:lnTo>
                  <a:lnTo>
                    <a:pt x="4392066" y="2936240"/>
                  </a:lnTo>
                  <a:lnTo>
                    <a:pt x="4386237" y="2929204"/>
                  </a:lnTo>
                  <a:lnTo>
                    <a:pt x="4378426" y="2925089"/>
                  </a:lnTo>
                  <a:lnTo>
                    <a:pt x="4369651" y="2924175"/>
                  </a:lnTo>
                  <a:lnTo>
                    <a:pt x="4360888" y="2926778"/>
                  </a:lnTo>
                  <a:lnTo>
                    <a:pt x="4049598" y="3092666"/>
                  </a:lnTo>
                  <a:lnTo>
                    <a:pt x="4089781" y="2000885"/>
                  </a:lnTo>
                  <a:lnTo>
                    <a:pt x="4500600" y="1801863"/>
                  </a:lnTo>
                  <a:lnTo>
                    <a:pt x="4507865" y="1796351"/>
                  </a:lnTo>
                  <a:lnTo>
                    <a:pt x="4512297" y="1788718"/>
                  </a:lnTo>
                  <a:lnTo>
                    <a:pt x="4513542" y="1779993"/>
                  </a:lnTo>
                  <a:close/>
                </a:path>
              </a:pathLst>
            </a:custGeom>
            <a:solidFill>
              <a:srgbClr val="86B1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0302" y="8528082"/>
              <a:ext cx="4281899" cy="34214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6962133"/>
              <a:ext cx="5264654" cy="53213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53438" y="2290817"/>
            <a:ext cx="11022220" cy="10323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1"/>
              </a:spcBef>
            </a:pPr>
            <a:r>
              <a:rPr spc="-240" dirty="0"/>
              <a:t>Phòng </a:t>
            </a:r>
            <a:r>
              <a:rPr spc="165" dirty="0"/>
              <a:t>tránh </a:t>
            </a:r>
            <a:r>
              <a:rPr spc="-56" dirty="0"/>
              <a:t>điện</a:t>
            </a:r>
            <a:r>
              <a:rPr spc="-995" dirty="0"/>
              <a:t> </a:t>
            </a:r>
            <a:r>
              <a:rPr spc="94" dirty="0"/>
              <a:t>giật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15782454" y="13787866"/>
            <a:ext cx="3845647" cy="420624"/>
          </a:xfrm>
          <a:prstGeom prst="rect">
            <a:avLst/>
          </a:prstGeom>
        </p:spPr>
        <p:txBody>
          <a:bodyPr vert="horz" wrap="square" lIns="0" tIns="20316" rIns="0" bIns="0" rtlCol="0">
            <a:spAutoFit/>
          </a:bodyPr>
          <a:lstStyle/>
          <a:p>
            <a:pPr marL="12699">
              <a:spcBef>
                <a:spcPts val="161"/>
              </a:spcBef>
              <a:tabLst>
                <a:tab pos="1380305" algn="l"/>
              </a:tabLst>
            </a:pPr>
            <a:r>
              <a:rPr spc="285" dirty="0"/>
              <a:t>N</a:t>
            </a:r>
            <a:r>
              <a:rPr spc="315" dirty="0"/>
              <a:t>g</a:t>
            </a:r>
            <a:r>
              <a:rPr spc="251" dirty="0"/>
              <a:t>u</a:t>
            </a:r>
            <a:r>
              <a:rPr spc="236" dirty="0"/>
              <a:t>ồ</a:t>
            </a:r>
            <a:r>
              <a:rPr spc="266" dirty="0"/>
              <a:t>n</a:t>
            </a:r>
            <a:r>
              <a:rPr spc="-120" dirty="0"/>
              <a:t>:</a:t>
            </a:r>
            <a:r>
              <a:rPr dirty="0"/>
              <a:t>	</a:t>
            </a:r>
            <a:r>
              <a:rPr spc="244" dirty="0"/>
              <a:t>U</a:t>
            </a:r>
            <a:r>
              <a:rPr spc="285" dirty="0"/>
              <a:t>N</a:t>
            </a:r>
            <a:r>
              <a:rPr spc="169" dirty="0"/>
              <a:t>I</a:t>
            </a:r>
            <a:r>
              <a:rPr spc="124" dirty="0"/>
              <a:t>C</a:t>
            </a:r>
            <a:r>
              <a:rPr spc="15" dirty="0"/>
              <a:t>E</a:t>
            </a:r>
            <a:r>
              <a:rPr spc="-124" dirty="0"/>
              <a:t>F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66480" y="9908954"/>
            <a:ext cx="5869535" cy="844461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699">
              <a:spcBef>
                <a:spcPts val="105"/>
              </a:spcBef>
            </a:pPr>
            <a:r>
              <a:rPr sz="5400" spc="665" dirty="0">
                <a:latin typeface="Verdana"/>
                <a:cs typeface="Verdana"/>
              </a:rPr>
              <a:t>Sơ</a:t>
            </a:r>
            <a:r>
              <a:rPr sz="5400" spc="-1149" dirty="0">
                <a:latin typeface="Verdana"/>
                <a:cs typeface="Verdana"/>
              </a:rPr>
              <a:t> </a:t>
            </a:r>
            <a:r>
              <a:rPr sz="5400" spc="180" dirty="0">
                <a:latin typeface="Verdana"/>
                <a:cs typeface="Verdana"/>
              </a:rPr>
              <a:t>cấp </a:t>
            </a:r>
            <a:r>
              <a:rPr sz="5400" spc="395" dirty="0">
                <a:latin typeface="Verdana"/>
                <a:cs typeface="Verdana"/>
              </a:rPr>
              <a:t>cứu</a:t>
            </a:r>
            <a:endParaRPr sz="5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95255" y="3114844"/>
            <a:ext cx="13709376" cy="10623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15359" y="3350885"/>
            <a:ext cx="11144391" cy="6776211"/>
          </a:xfrm>
          <a:prstGeom prst="rect">
            <a:avLst/>
          </a:prstGeom>
        </p:spPr>
        <p:txBody>
          <a:bodyPr vert="horz" wrap="square" lIns="0" tIns="12062" rIns="0" bIns="0" rtlCol="0">
            <a:spAutoFit/>
          </a:bodyPr>
          <a:lstStyle/>
          <a:p>
            <a:pPr marL="12699" marR="5715" algn="just">
              <a:lnSpc>
                <a:spcPct val="111100"/>
              </a:lnSpc>
              <a:spcBef>
                <a:spcPts val="94"/>
              </a:spcBef>
            </a:pPr>
            <a:r>
              <a:rPr sz="3600" spc="-19" dirty="0">
                <a:latin typeface="Arial"/>
                <a:cs typeface="Arial"/>
              </a:rPr>
              <a:t>Trẻ </a:t>
            </a:r>
            <a:r>
              <a:rPr sz="3600" spc="-64" dirty="0">
                <a:latin typeface="Arial"/>
                <a:cs typeface="Arial"/>
              </a:rPr>
              <a:t>em, </a:t>
            </a:r>
            <a:r>
              <a:rPr sz="3600" spc="-19" dirty="0">
                <a:latin typeface="Arial"/>
                <a:cs typeface="Arial"/>
              </a:rPr>
              <a:t>đặc </a:t>
            </a:r>
            <a:r>
              <a:rPr sz="3600" spc="71" dirty="0">
                <a:latin typeface="Arial"/>
                <a:cs typeface="Arial"/>
              </a:rPr>
              <a:t>biệt </a:t>
            </a:r>
            <a:r>
              <a:rPr sz="3600" spc="-56" dirty="0">
                <a:latin typeface="Arial"/>
                <a:cs typeface="Arial"/>
              </a:rPr>
              <a:t>từ </a:t>
            </a:r>
            <a:r>
              <a:rPr sz="3600" spc="225" dirty="0">
                <a:latin typeface="Arial"/>
                <a:cs typeface="Arial"/>
              </a:rPr>
              <a:t>2-5 </a:t>
            </a:r>
            <a:r>
              <a:rPr sz="3600" spc="75" dirty="0">
                <a:latin typeface="Arial"/>
                <a:cs typeface="Arial"/>
              </a:rPr>
              <a:t>tuổi </a:t>
            </a:r>
            <a:r>
              <a:rPr sz="3600" dirty="0">
                <a:latin typeface="Arial"/>
                <a:cs typeface="Arial"/>
              </a:rPr>
              <a:t>dễ </a:t>
            </a:r>
            <a:r>
              <a:rPr sz="3600" spc="71" dirty="0">
                <a:latin typeface="Arial"/>
                <a:cs typeface="Arial"/>
              </a:rPr>
              <a:t>bị  bỏng </a:t>
            </a:r>
            <a:r>
              <a:rPr sz="3600" spc="-56" dirty="0">
                <a:latin typeface="Arial"/>
                <a:cs typeface="Arial"/>
              </a:rPr>
              <a:t>vì </a:t>
            </a:r>
            <a:r>
              <a:rPr sz="3600" spc="41" dirty="0">
                <a:latin typeface="Arial"/>
                <a:cs typeface="Arial"/>
              </a:rPr>
              <a:t>tính </a:t>
            </a:r>
            <a:r>
              <a:rPr sz="3600" spc="4" dirty="0">
                <a:latin typeface="Arial"/>
                <a:cs typeface="Arial"/>
              </a:rPr>
              <a:t>hiếu </a:t>
            </a:r>
            <a:r>
              <a:rPr sz="3600" spc="19" dirty="0">
                <a:latin typeface="Arial"/>
                <a:cs typeface="Arial"/>
              </a:rPr>
              <a:t>động, </a:t>
            </a:r>
            <a:r>
              <a:rPr sz="3600" spc="114" dirty="0">
                <a:latin typeface="Arial"/>
                <a:cs typeface="Arial"/>
              </a:rPr>
              <a:t>tò </a:t>
            </a:r>
            <a:r>
              <a:rPr sz="3600" spc="45" dirty="0">
                <a:latin typeface="Arial"/>
                <a:cs typeface="Arial"/>
              </a:rPr>
              <a:t>mò </a:t>
            </a:r>
            <a:r>
              <a:rPr sz="3600" spc="-15" dirty="0">
                <a:latin typeface="Arial"/>
                <a:cs typeface="Arial"/>
              </a:rPr>
              <a:t>và </a:t>
            </a:r>
            <a:r>
              <a:rPr sz="3600" spc="56" dirty="0">
                <a:latin typeface="Arial"/>
                <a:cs typeface="Arial"/>
              </a:rPr>
              <a:t>do  </a:t>
            </a:r>
            <a:r>
              <a:rPr sz="3600" spc="-199" dirty="0">
                <a:latin typeface="Arial"/>
                <a:cs typeface="Arial"/>
              </a:rPr>
              <a:t>sự </a:t>
            </a:r>
            <a:r>
              <a:rPr sz="3600" spc="79" dirty="0">
                <a:latin typeface="Arial"/>
                <a:cs typeface="Arial"/>
              </a:rPr>
              <a:t>bất </a:t>
            </a:r>
            <a:r>
              <a:rPr sz="3600" spc="-34" dirty="0">
                <a:latin typeface="Arial"/>
                <a:cs typeface="Arial"/>
              </a:rPr>
              <a:t>cẩn </a:t>
            </a:r>
            <a:r>
              <a:rPr sz="3600" spc="-45" dirty="0">
                <a:latin typeface="Arial"/>
                <a:cs typeface="Arial"/>
              </a:rPr>
              <a:t>của </a:t>
            </a:r>
            <a:r>
              <a:rPr sz="3600" spc="-101" dirty="0">
                <a:latin typeface="Arial"/>
                <a:cs typeface="Arial"/>
              </a:rPr>
              <a:t>người </a:t>
            </a:r>
            <a:r>
              <a:rPr sz="3600" spc="-4" dirty="0">
                <a:latin typeface="Arial"/>
                <a:cs typeface="Arial"/>
              </a:rPr>
              <a:t>chăm </a:t>
            </a:r>
            <a:r>
              <a:rPr sz="3600" spc="-45" dirty="0">
                <a:latin typeface="Arial"/>
                <a:cs typeface="Arial"/>
              </a:rPr>
              <a:t>sóc</a:t>
            </a:r>
            <a:r>
              <a:rPr sz="3600" spc="-204" dirty="0">
                <a:latin typeface="Arial"/>
                <a:cs typeface="Arial"/>
              </a:rPr>
              <a:t> </a:t>
            </a:r>
            <a:r>
              <a:rPr sz="3600" spc="11" dirty="0">
                <a:latin typeface="Arial"/>
                <a:cs typeface="Arial"/>
              </a:rPr>
              <a:t>trẻ.</a:t>
            </a:r>
            <a:endParaRPr sz="3600">
              <a:latin typeface="Arial"/>
              <a:cs typeface="Arial"/>
            </a:endParaRPr>
          </a:p>
          <a:p>
            <a:pPr marL="12699" marR="5080" algn="just">
              <a:lnSpc>
                <a:spcPct val="111100"/>
              </a:lnSpc>
            </a:pPr>
            <a:r>
              <a:rPr sz="3600" spc="49" dirty="0">
                <a:latin typeface="Arial"/>
                <a:cs typeface="Arial"/>
              </a:rPr>
              <a:t>Bỏng </a:t>
            </a:r>
            <a:r>
              <a:rPr sz="3600" spc="75" dirty="0">
                <a:latin typeface="Arial"/>
                <a:cs typeface="Arial"/>
              </a:rPr>
              <a:t>rất </a:t>
            </a:r>
            <a:r>
              <a:rPr sz="3600" spc="64" dirty="0">
                <a:latin typeface="Arial"/>
                <a:cs typeface="Arial"/>
              </a:rPr>
              <a:t>nguy </a:t>
            </a:r>
            <a:r>
              <a:rPr sz="3600" spc="-19" dirty="0">
                <a:latin typeface="Arial"/>
                <a:cs typeface="Arial"/>
              </a:rPr>
              <a:t>hiểm, </a:t>
            </a:r>
            <a:r>
              <a:rPr sz="3600" spc="-11" dirty="0">
                <a:latin typeface="Arial"/>
                <a:cs typeface="Arial"/>
              </a:rPr>
              <a:t>nếu </a:t>
            </a:r>
            <a:r>
              <a:rPr sz="3600" spc="71" dirty="0">
                <a:latin typeface="Arial"/>
                <a:cs typeface="Arial"/>
              </a:rPr>
              <a:t>bỏng </a:t>
            </a:r>
            <a:r>
              <a:rPr sz="3600" spc="34" dirty="0">
                <a:latin typeface="Arial"/>
                <a:cs typeface="Arial"/>
              </a:rPr>
              <a:t>nặng  </a:t>
            </a:r>
            <a:r>
              <a:rPr sz="3600" spc="-34" dirty="0">
                <a:latin typeface="Arial"/>
                <a:cs typeface="Arial"/>
              </a:rPr>
              <a:t>có </a:t>
            </a:r>
            <a:r>
              <a:rPr sz="3600" spc="60" dirty="0">
                <a:latin typeface="Arial"/>
                <a:cs typeface="Arial"/>
              </a:rPr>
              <a:t>thể </a:t>
            </a:r>
            <a:r>
              <a:rPr sz="3600" dirty="0">
                <a:latin typeface="Arial"/>
                <a:cs typeface="Arial"/>
              </a:rPr>
              <a:t>để </a:t>
            </a:r>
            <a:r>
              <a:rPr sz="3600" spc="-4" dirty="0">
                <a:latin typeface="Arial"/>
                <a:cs typeface="Arial"/>
              </a:rPr>
              <a:t>lại </a:t>
            </a:r>
            <a:r>
              <a:rPr sz="3600" spc="71" dirty="0">
                <a:latin typeface="Arial"/>
                <a:cs typeface="Arial"/>
              </a:rPr>
              <a:t>di </a:t>
            </a:r>
            <a:r>
              <a:rPr sz="3600" spc="-41" dirty="0">
                <a:latin typeface="Arial"/>
                <a:cs typeface="Arial"/>
              </a:rPr>
              <a:t>chứng </a:t>
            </a:r>
            <a:r>
              <a:rPr sz="3600" spc="-79" dirty="0">
                <a:latin typeface="Arial"/>
                <a:cs typeface="Arial"/>
              </a:rPr>
              <a:t>như </a:t>
            </a:r>
            <a:r>
              <a:rPr sz="3600" spc="-86" dirty="0">
                <a:latin typeface="Arial"/>
                <a:cs typeface="Arial"/>
              </a:rPr>
              <a:t>sẹo, </a:t>
            </a:r>
            <a:r>
              <a:rPr sz="3600" spc="-34" dirty="0">
                <a:latin typeface="Arial"/>
                <a:cs typeface="Arial"/>
              </a:rPr>
              <a:t>co </a:t>
            </a:r>
            <a:r>
              <a:rPr sz="3600" spc="-30" dirty="0">
                <a:latin typeface="Arial"/>
                <a:cs typeface="Arial"/>
              </a:rPr>
              <a:t>kéo  </a:t>
            </a:r>
            <a:r>
              <a:rPr sz="3600" spc="-199" dirty="0">
                <a:latin typeface="Arial"/>
                <a:cs typeface="Arial"/>
              </a:rPr>
              <a:t>cơ, </a:t>
            </a:r>
            <a:r>
              <a:rPr sz="3600" spc="30" dirty="0">
                <a:latin typeface="Arial"/>
                <a:cs typeface="Arial"/>
              </a:rPr>
              <a:t>gây </a:t>
            </a:r>
            <a:r>
              <a:rPr sz="3600" spc="64" dirty="0">
                <a:latin typeface="Arial"/>
                <a:cs typeface="Arial"/>
              </a:rPr>
              <a:t>tàn </a:t>
            </a:r>
            <a:r>
              <a:rPr sz="3600" spc="19" dirty="0">
                <a:latin typeface="Arial"/>
                <a:cs typeface="Arial"/>
              </a:rPr>
              <a:t>phế </a:t>
            </a:r>
            <a:r>
              <a:rPr sz="3600" spc="49" dirty="0">
                <a:latin typeface="Arial"/>
                <a:cs typeface="Arial"/>
              </a:rPr>
              <a:t>suốt </a:t>
            </a:r>
            <a:r>
              <a:rPr sz="3600" spc="-75" dirty="0">
                <a:latin typeface="Arial"/>
                <a:cs typeface="Arial"/>
              </a:rPr>
              <a:t>đời </a:t>
            </a:r>
            <a:r>
              <a:rPr sz="3600" spc="-26" dirty="0">
                <a:latin typeface="Arial"/>
                <a:cs typeface="Arial"/>
              </a:rPr>
              <a:t>hoặc </a:t>
            </a:r>
            <a:r>
              <a:rPr sz="3600" spc="30" dirty="0">
                <a:latin typeface="Arial"/>
                <a:cs typeface="Arial"/>
              </a:rPr>
              <a:t>gây  chết </a:t>
            </a:r>
            <a:r>
              <a:rPr sz="3600" spc="-109" dirty="0">
                <a:latin typeface="Arial"/>
                <a:cs typeface="Arial"/>
              </a:rPr>
              <a:t>người. </a:t>
            </a:r>
            <a:r>
              <a:rPr sz="3600" spc="-94" dirty="0">
                <a:latin typeface="Arial"/>
                <a:cs typeface="Arial"/>
              </a:rPr>
              <a:t>Người </a:t>
            </a:r>
            <a:r>
              <a:rPr sz="3600" spc="-4" dirty="0">
                <a:latin typeface="Arial"/>
                <a:cs typeface="Arial"/>
              </a:rPr>
              <a:t>chăm </a:t>
            </a:r>
            <a:r>
              <a:rPr sz="3600" spc="-45" dirty="0">
                <a:latin typeface="Arial"/>
                <a:cs typeface="Arial"/>
              </a:rPr>
              <a:t>sóc </a:t>
            </a:r>
            <a:r>
              <a:rPr sz="3600" spc="71" dirty="0">
                <a:latin typeface="Arial"/>
                <a:cs typeface="Arial"/>
              </a:rPr>
              <a:t>trẻ</a:t>
            </a:r>
            <a:r>
              <a:rPr sz="3600" spc="-225" dirty="0">
                <a:latin typeface="Arial"/>
                <a:cs typeface="Arial"/>
              </a:rPr>
              <a:t> </a:t>
            </a:r>
            <a:r>
              <a:rPr sz="3600" spc="-71" dirty="0">
                <a:latin typeface="Arial"/>
                <a:cs typeface="Arial"/>
              </a:rPr>
              <a:t>cần:</a:t>
            </a:r>
            <a:endParaRPr sz="3600">
              <a:latin typeface="Arial"/>
              <a:cs typeface="Arial"/>
            </a:endParaRPr>
          </a:p>
          <a:p>
            <a:pPr marL="12699" marR="5080" algn="just">
              <a:lnSpc>
                <a:spcPct val="111100"/>
              </a:lnSpc>
              <a:spcBef>
                <a:spcPts val="4"/>
              </a:spcBef>
              <a:buChar char="-"/>
              <a:tabLst>
                <a:tab pos="418409" algn="l"/>
              </a:tabLst>
            </a:pPr>
            <a:r>
              <a:rPr sz="3600" spc="-19" dirty="0">
                <a:latin typeface="Arial"/>
                <a:cs typeface="Arial"/>
              </a:rPr>
              <a:t>Làm </a:t>
            </a:r>
            <a:r>
              <a:rPr sz="3600" spc="-165" dirty="0">
                <a:latin typeface="Arial"/>
                <a:cs typeface="Arial"/>
              </a:rPr>
              <a:t>cửa </a:t>
            </a:r>
            <a:r>
              <a:rPr sz="3600" spc="-15" dirty="0">
                <a:latin typeface="Arial"/>
                <a:cs typeface="Arial"/>
              </a:rPr>
              <a:t>chắn </a:t>
            </a:r>
            <a:r>
              <a:rPr sz="3600" spc="30" dirty="0">
                <a:latin typeface="Arial"/>
                <a:cs typeface="Arial"/>
              </a:rPr>
              <a:t>quanh khu </a:t>
            </a:r>
            <a:r>
              <a:rPr sz="3600" spc="-114" dirty="0">
                <a:latin typeface="Arial"/>
                <a:cs typeface="Arial"/>
              </a:rPr>
              <a:t>vực </a:t>
            </a:r>
            <a:r>
              <a:rPr sz="3600" spc="-4" dirty="0">
                <a:latin typeface="Arial"/>
                <a:cs typeface="Arial"/>
              </a:rPr>
              <a:t>nấu  </a:t>
            </a:r>
            <a:r>
              <a:rPr sz="3600" spc="-71" dirty="0">
                <a:latin typeface="Arial"/>
                <a:cs typeface="Arial"/>
              </a:rPr>
              <a:t>ăn.</a:t>
            </a:r>
            <a:endParaRPr sz="3600">
              <a:latin typeface="Arial"/>
              <a:cs typeface="Arial"/>
            </a:endParaRPr>
          </a:p>
          <a:p>
            <a:pPr marL="12699" marR="5080" algn="just">
              <a:lnSpc>
                <a:spcPct val="111100"/>
              </a:lnSpc>
              <a:buChar char="-"/>
              <a:tabLst>
                <a:tab pos="435549" algn="l"/>
              </a:tabLst>
            </a:pPr>
            <a:r>
              <a:rPr sz="3600" spc="11" dirty="0">
                <a:latin typeface="Arial"/>
                <a:cs typeface="Arial"/>
              </a:rPr>
              <a:t>Để </a:t>
            </a:r>
            <a:r>
              <a:rPr sz="3600" spc="-11" dirty="0">
                <a:latin typeface="Arial"/>
                <a:cs typeface="Arial"/>
              </a:rPr>
              <a:t>xa </a:t>
            </a:r>
            <a:r>
              <a:rPr sz="3600" spc="75" dirty="0">
                <a:latin typeface="Arial"/>
                <a:cs typeface="Arial"/>
              </a:rPr>
              <a:t>tầm </a:t>
            </a:r>
            <a:r>
              <a:rPr sz="3600" spc="-90" dirty="0">
                <a:latin typeface="Arial"/>
                <a:cs typeface="Arial"/>
              </a:rPr>
              <a:t>với </a:t>
            </a:r>
            <a:r>
              <a:rPr sz="3600" spc="-45" dirty="0">
                <a:latin typeface="Arial"/>
                <a:cs typeface="Arial"/>
              </a:rPr>
              <a:t>của </a:t>
            </a:r>
            <a:r>
              <a:rPr sz="3600" spc="71" dirty="0">
                <a:latin typeface="Arial"/>
                <a:cs typeface="Arial"/>
              </a:rPr>
              <a:t>trẻ </a:t>
            </a:r>
            <a:r>
              <a:rPr sz="3600" spc="-19" dirty="0">
                <a:latin typeface="Arial"/>
                <a:cs typeface="Arial"/>
              </a:rPr>
              <a:t>thứ </a:t>
            </a:r>
            <a:r>
              <a:rPr sz="3600" spc="-71" dirty="0">
                <a:latin typeface="Arial"/>
                <a:cs typeface="Arial"/>
              </a:rPr>
              <a:t>ăn, </a:t>
            </a:r>
            <a:r>
              <a:rPr sz="3600" spc="56" dirty="0">
                <a:latin typeface="Arial"/>
                <a:cs typeface="Arial"/>
              </a:rPr>
              <a:t>đồ  </a:t>
            </a:r>
            <a:r>
              <a:rPr sz="3600" spc="49" dirty="0">
                <a:latin typeface="Arial"/>
                <a:cs typeface="Arial"/>
              </a:rPr>
              <a:t>uống </a:t>
            </a:r>
            <a:r>
              <a:rPr sz="3600" spc="-79" dirty="0">
                <a:latin typeface="Arial"/>
                <a:cs typeface="Arial"/>
              </a:rPr>
              <a:t>mới </a:t>
            </a:r>
            <a:r>
              <a:rPr sz="3600" spc="-4" dirty="0">
                <a:latin typeface="Arial"/>
                <a:cs typeface="Arial"/>
              </a:rPr>
              <a:t>nấu </a:t>
            </a:r>
            <a:r>
              <a:rPr sz="3600" spc="-79" dirty="0">
                <a:latin typeface="Arial"/>
                <a:cs typeface="Arial"/>
              </a:rPr>
              <a:t>như </a:t>
            </a:r>
            <a:r>
              <a:rPr sz="3600" spc="30" dirty="0">
                <a:latin typeface="Arial"/>
                <a:cs typeface="Arial"/>
              </a:rPr>
              <a:t>nồi </a:t>
            </a:r>
            <a:r>
              <a:rPr sz="3600" spc="-45" dirty="0">
                <a:latin typeface="Arial"/>
                <a:cs typeface="Arial"/>
              </a:rPr>
              <a:t>canh, </a:t>
            </a:r>
            <a:r>
              <a:rPr sz="3600" spc="30" dirty="0">
                <a:latin typeface="Arial"/>
                <a:cs typeface="Arial"/>
              </a:rPr>
              <a:t>nồi </a:t>
            </a:r>
            <a:r>
              <a:rPr sz="3600" spc="-64" dirty="0">
                <a:latin typeface="Arial"/>
                <a:cs typeface="Arial"/>
              </a:rPr>
              <a:t>cám,  </a:t>
            </a:r>
            <a:r>
              <a:rPr sz="3600" spc="-180" dirty="0">
                <a:latin typeface="Arial"/>
                <a:cs typeface="Arial"/>
              </a:rPr>
              <a:t>nước </a:t>
            </a:r>
            <a:r>
              <a:rPr sz="3600" spc="-49" dirty="0">
                <a:latin typeface="Arial"/>
                <a:cs typeface="Arial"/>
              </a:rPr>
              <a:t>sôi, </a:t>
            </a:r>
            <a:r>
              <a:rPr sz="3600" spc="-4" dirty="0">
                <a:latin typeface="Arial"/>
                <a:cs typeface="Arial"/>
              </a:rPr>
              <a:t>phích </a:t>
            </a:r>
            <a:r>
              <a:rPr sz="3600" spc="-180" dirty="0">
                <a:latin typeface="Arial"/>
                <a:cs typeface="Arial"/>
              </a:rPr>
              <a:t>nước </a:t>
            </a:r>
            <a:r>
              <a:rPr sz="3600" spc="11" dirty="0">
                <a:latin typeface="Arial"/>
                <a:cs typeface="Arial"/>
              </a:rPr>
              <a:t>nóng, </a:t>
            </a:r>
            <a:r>
              <a:rPr sz="3600" spc="64" dirty="0">
                <a:latin typeface="Arial"/>
                <a:cs typeface="Arial"/>
              </a:rPr>
              <a:t>vật </a:t>
            </a:r>
            <a:r>
              <a:rPr sz="3600" dirty="0">
                <a:latin typeface="Arial"/>
                <a:cs typeface="Arial"/>
              </a:rPr>
              <a:t>dễ  </a:t>
            </a:r>
            <a:r>
              <a:rPr sz="3600" spc="-11" dirty="0">
                <a:latin typeface="Arial"/>
                <a:cs typeface="Arial"/>
              </a:rPr>
              <a:t>cháy </a:t>
            </a:r>
            <a:r>
              <a:rPr sz="3600" spc="26" dirty="0">
                <a:latin typeface="Arial"/>
                <a:cs typeface="Arial"/>
              </a:rPr>
              <a:t>nổ </a:t>
            </a:r>
            <a:r>
              <a:rPr sz="3600" spc="-79" dirty="0">
                <a:latin typeface="Arial"/>
                <a:cs typeface="Arial"/>
              </a:rPr>
              <a:t>như </a:t>
            </a:r>
            <a:r>
              <a:rPr sz="3600" spc="-49" dirty="0">
                <a:latin typeface="Arial"/>
                <a:cs typeface="Arial"/>
              </a:rPr>
              <a:t>ga, </a:t>
            </a:r>
            <a:r>
              <a:rPr sz="3600" spc="-4" dirty="0">
                <a:latin typeface="Arial"/>
                <a:cs typeface="Arial"/>
              </a:rPr>
              <a:t>xăng, </a:t>
            </a:r>
            <a:r>
              <a:rPr sz="3600" spc="-49" dirty="0">
                <a:latin typeface="Arial"/>
                <a:cs typeface="Arial"/>
              </a:rPr>
              <a:t>cồn,</a:t>
            </a:r>
            <a:r>
              <a:rPr sz="3600" spc="-315" dirty="0">
                <a:latin typeface="Arial"/>
                <a:cs typeface="Arial"/>
              </a:rPr>
              <a:t> </a:t>
            </a:r>
            <a:r>
              <a:rPr sz="3600" spc="-1130" dirty="0">
                <a:latin typeface="Arial"/>
                <a:cs typeface="Arial"/>
              </a:rPr>
              <a:t>…</a:t>
            </a:r>
            <a:endParaRPr sz="3600">
              <a:latin typeface="Arial"/>
              <a:cs typeface="Arial"/>
            </a:endParaRPr>
          </a:p>
          <a:p>
            <a:pPr marL="12699" marR="6350" algn="just">
              <a:lnSpc>
                <a:spcPct val="111100"/>
              </a:lnSpc>
              <a:buChar char="-"/>
              <a:tabLst>
                <a:tab pos="365712" algn="l"/>
              </a:tabLst>
            </a:pPr>
            <a:r>
              <a:rPr sz="3600" spc="-75" dirty="0">
                <a:latin typeface="Arial"/>
                <a:cs typeface="Arial"/>
              </a:rPr>
              <a:t>Hướng </a:t>
            </a:r>
            <a:r>
              <a:rPr sz="3600" spc="19" dirty="0">
                <a:latin typeface="Arial"/>
                <a:cs typeface="Arial"/>
              </a:rPr>
              <a:t>dẫn </a:t>
            </a:r>
            <a:r>
              <a:rPr sz="3600" spc="71" dirty="0">
                <a:latin typeface="Arial"/>
                <a:cs typeface="Arial"/>
              </a:rPr>
              <a:t>trẻ </a:t>
            </a:r>
            <a:r>
              <a:rPr sz="3600" spc="45" dirty="0">
                <a:latin typeface="Arial"/>
                <a:cs typeface="Arial"/>
              </a:rPr>
              <a:t>không </a:t>
            </a:r>
            <a:r>
              <a:rPr sz="3600" spc="41" dirty="0">
                <a:latin typeface="Arial"/>
                <a:cs typeface="Arial"/>
              </a:rPr>
              <a:t>nghịch </a:t>
            </a:r>
            <a:r>
              <a:rPr sz="3600" spc="-131" dirty="0">
                <a:latin typeface="Arial"/>
                <a:cs typeface="Arial"/>
              </a:rPr>
              <a:t>lửa </a:t>
            </a:r>
            <a:r>
              <a:rPr sz="3600" spc="-15" dirty="0">
                <a:latin typeface="Arial"/>
                <a:cs typeface="Arial"/>
              </a:rPr>
              <a:t>và  </a:t>
            </a:r>
            <a:r>
              <a:rPr sz="3600" spc="-75" dirty="0">
                <a:latin typeface="Arial"/>
                <a:cs typeface="Arial"/>
              </a:rPr>
              <a:t>các </a:t>
            </a:r>
            <a:r>
              <a:rPr sz="3600" spc="64" dirty="0">
                <a:latin typeface="Arial"/>
                <a:cs typeface="Arial"/>
              </a:rPr>
              <a:t>vật </a:t>
            </a:r>
            <a:r>
              <a:rPr sz="3600" dirty="0">
                <a:latin typeface="Arial"/>
                <a:cs typeface="Arial"/>
              </a:rPr>
              <a:t>dễ </a:t>
            </a:r>
            <a:r>
              <a:rPr sz="3600" spc="-11" dirty="0">
                <a:latin typeface="Arial"/>
                <a:cs typeface="Arial"/>
              </a:rPr>
              <a:t>cháy </a:t>
            </a:r>
            <a:r>
              <a:rPr sz="3600" spc="26" dirty="0">
                <a:latin typeface="Arial"/>
                <a:cs typeface="Arial"/>
              </a:rPr>
              <a:t>nổ </a:t>
            </a:r>
            <a:r>
              <a:rPr sz="3600" spc="-79" dirty="0">
                <a:latin typeface="Arial"/>
                <a:cs typeface="Arial"/>
              </a:rPr>
              <a:t>như </a:t>
            </a:r>
            <a:r>
              <a:rPr sz="3600" spc="-11" dirty="0">
                <a:latin typeface="Arial"/>
                <a:cs typeface="Arial"/>
              </a:rPr>
              <a:t>diêm, </a:t>
            </a:r>
            <a:r>
              <a:rPr sz="3600" spc="79" dirty="0">
                <a:latin typeface="Arial"/>
                <a:cs typeface="Arial"/>
              </a:rPr>
              <a:t>bật</a:t>
            </a:r>
            <a:r>
              <a:rPr sz="3600" spc="1134" dirty="0">
                <a:latin typeface="Arial"/>
                <a:cs typeface="Arial"/>
              </a:rPr>
              <a:t> </a:t>
            </a:r>
            <a:r>
              <a:rPr sz="3600" spc="-139" dirty="0">
                <a:latin typeface="Arial"/>
                <a:cs typeface="Arial"/>
              </a:rPr>
              <a:t>lửa,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15366" y="9947187"/>
            <a:ext cx="2911411" cy="568741"/>
          </a:xfrm>
          <a:prstGeom prst="rect">
            <a:avLst/>
          </a:prstGeom>
        </p:spPr>
        <p:txBody>
          <a:bodyPr vert="horz" wrap="square" lIns="0" tIns="14601" rIns="0" bIns="0" rtlCol="0">
            <a:spAutoFit/>
          </a:bodyPr>
          <a:lstStyle/>
          <a:p>
            <a:pPr marL="12699">
              <a:spcBef>
                <a:spcPts val="114"/>
              </a:spcBef>
            </a:pPr>
            <a:r>
              <a:rPr sz="3600" spc="41" dirty="0">
                <a:latin typeface="Arial"/>
                <a:cs typeface="Arial"/>
              </a:rPr>
              <a:t>xăng</a:t>
            </a:r>
            <a:r>
              <a:rPr sz="3600" spc="-150" dirty="0">
                <a:latin typeface="Arial"/>
                <a:cs typeface="Arial"/>
              </a:rPr>
              <a:t> </a:t>
            </a:r>
            <a:r>
              <a:rPr sz="3600" spc="-34" dirty="0">
                <a:latin typeface="Arial"/>
                <a:cs typeface="Arial"/>
              </a:rPr>
              <a:t>dầu.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" y="8029895"/>
            <a:ext cx="20104630" cy="61814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6976" y="11148397"/>
            <a:ext cx="18918337" cy="2025542"/>
          </a:xfrm>
          <a:prstGeom prst="rect">
            <a:avLst/>
          </a:prstGeom>
        </p:spPr>
        <p:txBody>
          <a:bodyPr vert="horz" wrap="square" lIns="0" tIns="98413" rIns="0" bIns="0" rtlCol="0">
            <a:spAutoFit/>
          </a:bodyPr>
          <a:lstStyle/>
          <a:p>
            <a:pPr marL="12699" algn="just">
              <a:spcBef>
                <a:spcPts val="774"/>
              </a:spcBef>
            </a:pPr>
            <a:r>
              <a:rPr sz="3600" b="1" spc="-124" dirty="0">
                <a:latin typeface="Arial"/>
                <a:cs typeface="Arial"/>
              </a:rPr>
              <a:t>Khi </a:t>
            </a:r>
            <a:r>
              <a:rPr sz="3600" b="1" spc="56" dirty="0">
                <a:latin typeface="Arial"/>
                <a:cs typeface="Arial"/>
              </a:rPr>
              <a:t>trẻ </a:t>
            </a:r>
            <a:r>
              <a:rPr sz="3600" b="1" spc="-60" dirty="0">
                <a:latin typeface="Arial"/>
                <a:cs typeface="Arial"/>
              </a:rPr>
              <a:t>bị </a:t>
            </a:r>
            <a:r>
              <a:rPr sz="3600" b="1" spc="-75" dirty="0">
                <a:latin typeface="Arial"/>
                <a:cs typeface="Arial"/>
              </a:rPr>
              <a:t>bỏng, </a:t>
            </a:r>
            <a:r>
              <a:rPr sz="3600" b="1" spc="-146" dirty="0">
                <a:latin typeface="Arial"/>
                <a:cs typeface="Arial"/>
              </a:rPr>
              <a:t>cần </a:t>
            </a:r>
            <a:r>
              <a:rPr sz="3600" b="1" spc="-79" dirty="0">
                <a:latin typeface="Arial"/>
                <a:cs typeface="Arial"/>
              </a:rPr>
              <a:t>nhanh </a:t>
            </a:r>
            <a:r>
              <a:rPr sz="3600" b="1" spc="-124" dirty="0">
                <a:latin typeface="Arial"/>
                <a:cs typeface="Arial"/>
              </a:rPr>
              <a:t>chóng </a:t>
            </a:r>
            <a:r>
              <a:rPr sz="3600" b="1" spc="-199" dirty="0">
                <a:latin typeface="Arial"/>
                <a:cs typeface="Arial"/>
              </a:rPr>
              <a:t>đưa</a:t>
            </a:r>
            <a:r>
              <a:rPr sz="3600" b="1" spc="345" dirty="0">
                <a:latin typeface="Arial"/>
                <a:cs typeface="Arial"/>
              </a:rPr>
              <a:t> </a:t>
            </a:r>
            <a:r>
              <a:rPr sz="3600" b="1" spc="56" dirty="0">
                <a:latin typeface="Arial"/>
                <a:cs typeface="Arial"/>
              </a:rPr>
              <a:t>trẻ</a:t>
            </a:r>
            <a:endParaRPr sz="3600">
              <a:latin typeface="Arial"/>
              <a:cs typeface="Arial"/>
            </a:endParaRPr>
          </a:p>
          <a:p>
            <a:pPr marL="12699" marR="5080" algn="just">
              <a:lnSpc>
                <a:spcPts val="5179"/>
              </a:lnSpc>
              <a:spcBef>
                <a:spcPts val="281"/>
              </a:spcBef>
            </a:pPr>
            <a:r>
              <a:rPr sz="3600" b="1" spc="-4" dirty="0">
                <a:latin typeface="Arial"/>
                <a:cs typeface="Arial"/>
              </a:rPr>
              <a:t>ra </a:t>
            </a:r>
            <a:r>
              <a:rPr sz="3600" b="1" spc="-90" dirty="0">
                <a:latin typeface="Arial"/>
                <a:cs typeface="Arial"/>
              </a:rPr>
              <a:t>khỏi </a:t>
            </a:r>
            <a:r>
              <a:rPr sz="3600" b="1" spc="-86" dirty="0">
                <a:latin typeface="Arial"/>
                <a:cs typeface="Arial"/>
              </a:rPr>
              <a:t>nguồn </a:t>
            </a:r>
            <a:r>
              <a:rPr sz="3600" b="1" spc="-49" dirty="0">
                <a:latin typeface="Arial"/>
                <a:cs typeface="Arial"/>
              </a:rPr>
              <a:t>gây </a:t>
            </a:r>
            <a:r>
              <a:rPr sz="3600" b="1" spc="-75" dirty="0">
                <a:latin typeface="Arial"/>
                <a:cs typeface="Arial"/>
              </a:rPr>
              <a:t>bỏng, </a:t>
            </a:r>
            <a:r>
              <a:rPr sz="3600" b="1" spc="-45" dirty="0">
                <a:latin typeface="Arial"/>
                <a:cs typeface="Arial"/>
              </a:rPr>
              <a:t>ngâm </a:t>
            </a:r>
            <a:r>
              <a:rPr sz="3600" b="1" spc="-79" dirty="0">
                <a:latin typeface="Arial"/>
                <a:cs typeface="Arial"/>
              </a:rPr>
              <a:t>vùng </a:t>
            </a:r>
            <a:r>
              <a:rPr sz="3600" b="1" spc="-405" dirty="0">
                <a:latin typeface="Arial"/>
                <a:cs typeface="Arial"/>
              </a:rPr>
              <a:t>cơ </a:t>
            </a:r>
            <a:r>
              <a:rPr sz="3600" b="1" spc="19" dirty="0">
                <a:latin typeface="Arial"/>
                <a:cs typeface="Arial"/>
              </a:rPr>
              <a:t>thể </a:t>
            </a:r>
            <a:r>
              <a:rPr sz="3600" b="1" spc="-60" dirty="0">
                <a:latin typeface="Arial"/>
                <a:cs typeface="Arial"/>
              </a:rPr>
              <a:t>bị </a:t>
            </a:r>
            <a:r>
              <a:rPr sz="3600" b="1" spc="-64" dirty="0">
                <a:latin typeface="Arial"/>
                <a:cs typeface="Arial"/>
              </a:rPr>
              <a:t>bỏng </a:t>
            </a:r>
            <a:r>
              <a:rPr sz="3600" b="1" spc="-86" dirty="0">
                <a:latin typeface="Arial"/>
                <a:cs typeface="Arial"/>
              </a:rPr>
              <a:t>vào </a:t>
            </a:r>
            <a:r>
              <a:rPr sz="3600" b="1" spc="-360" dirty="0">
                <a:latin typeface="Arial"/>
                <a:cs typeface="Arial"/>
              </a:rPr>
              <a:t>nước  </a:t>
            </a:r>
            <a:r>
              <a:rPr sz="3600" b="1" spc="45" dirty="0">
                <a:latin typeface="Arial"/>
                <a:cs typeface="Arial"/>
              </a:rPr>
              <a:t>mát </a:t>
            </a:r>
            <a:r>
              <a:rPr sz="3600" b="1" spc="-4" dirty="0">
                <a:latin typeface="Arial"/>
                <a:cs typeface="Arial"/>
              </a:rPr>
              <a:t>trong </a:t>
            </a:r>
            <a:r>
              <a:rPr sz="3600" b="1" spc="-86" dirty="0">
                <a:latin typeface="Arial"/>
                <a:cs typeface="Arial"/>
              </a:rPr>
              <a:t>vòng </a:t>
            </a:r>
            <a:r>
              <a:rPr sz="3600" b="1" spc="214" dirty="0">
                <a:latin typeface="Arial"/>
                <a:cs typeface="Arial"/>
              </a:rPr>
              <a:t>20-30 </a:t>
            </a:r>
            <a:r>
              <a:rPr sz="3600" b="1" spc="-30" dirty="0">
                <a:latin typeface="Arial"/>
                <a:cs typeface="Arial"/>
              </a:rPr>
              <a:t>phút, </a:t>
            </a:r>
            <a:r>
              <a:rPr sz="3600" b="1" spc="-124" dirty="0">
                <a:latin typeface="Arial"/>
                <a:cs typeface="Arial"/>
              </a:rPr>
              <a:t>chuyển </a:t>
            </a:r>
            <a:r>
              <a:rPr sz="3600" b="1" spc="56" dirty="0">
                <a:latin typeface="Arial"/>
                <a:cs typeface="Arial"/>
              </a:rPr>
              <a:t>trẻ </a:t>
            </a:r>
            <a:r>
              <a:rPr sz="3600" b="1" spc="-60" dirty="0">
                <a:latin typeface="Arial"/>
                <a:cs typeface="Arial"/>
              </a:rPr>
              <a:t>bị </a:t>
            </a:r>
            <a:r>
              <a:rPr sz="3600" b="1" spc="-71" dirty="0">
                <a:latin typeface="Arial"/>
                <a:cs typeface="Arial"/>
              </a:rPr>
              <a:t>nạn </a:t>
            </a:r>
            <a:r>
              <a:rPr sz="3600" b="1" spc="-56" dirty="0">
                <a:latin typeface="Arial"/>
                <a:cs typeface="Arial"/>
              </a:rPr>
              <a:t>đến </a:t>
            </a:r>
            <a:r>
              <a:rPr sz="3600" b="1" spc="-405" dirty="0">
                <a:latin typeface="Arial"/>
                <a:cs typeface="Arial"/>
              </a:rPr>
              <a:t>cơ </a:t>
            </a:r>
            <a:r>
              <a:rPr sz="3600" b="1" spc="-375" dirty="0">
                <a:latin typeface="Arial"/>
                <a:cs typeface="Arial"/>
              </a:rPr>
              <a:t>sở </a:t>
            </a:r>
            <a:r>
              <a:rPr sz="3600" b="1" spc="-105" dirty="0">
                <a:latin typeface="Arial"/>
                <a:cs typeface="Arial"/>
              </a:rPr>
              <a:t>y </a:t>
            </a:r>
            <a:r>
              <a:rPr sz="3600" b="1" spc="75" dirty="0">
                <a:latin typeface="Arial"/>
                <a:cs typeface="Arial"/>
              </a:rPr>
              <a:t>tế  </a:t>
            </a:r>
            <a:r>
              <a:rPr sz="3600" b="1" spc="-45" dirty="0">
                <a:latin typeface="Arial"/>
                <a:cs typeface="Arial"/>
              </a:rPr>
              <a:t>gần </a:t>
            </a:r>
            <a:r>
              <a:rPr sz="3600" b="1" spc="-4" dirty="0">
                <a:latin typeface="Arial"/>
                <a:cs typeface="Arial"/>
              </a:rPr>
              <a:t>nhất </a:t>
            </a:r>
            <a:r>
              <a:rPr sz="3600" b="1" spc="-109" dirty="0">
                <a:latin typeface="Arial"/>
                <a:cs typeface="Arial"/>
              </a:rPr>
              <a:t>càng </a:t>
            </a:r>
            <a:r>
              <a:rPr sz="3600" b="1" spc="-259" dirty="0">
                <a:latin typeface="Arial"/>
                <a:cs typeface="Arial"/>
              </a:rPr>
              <a:t>sớm </a:t>
            </a:r>
            <a:r>
              <a:rPr sz="3600" b="1" spc="-109" dirty="0">
                <a:latin typeface="Arial"/>
                <a:cs typeface="Arial"/>
              </a:rPr>
              <a:t>càng</a:t>
            </a:r>
            <a:r>
              <a:rPr sz="3600" b="1" spc="285" dirty="0">
                <a:latin typeface="Arial"/>
                <a:cs typeface="Arial"/>
              </a:rPr>
              <a:t> </a:t>
            </a:r>
            <a:r>
              <a:rPr sz="3600" b="1" spc="41" dirty="0">
                <a:latin typeface="Arial"/>
                <a:cs typeface="Arial"/>
              </a:rPr>
              <a:t>tốt.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" y="3"/>
            <a:ext cx="19799574" cy="10953383"/>
            <a:chOff x="0" y="0"/>
            <a:chExt cx="13996035" cy="15495269"/>
          </a:xfrm>
        </p:grpSpPr>
        <p:sp>
          <p:nvSpPr>
            <p:cNvPr id="8" name="object 8"/>
            <p:cNvSpPr/>
            <p:nvPr/>
          </p:nvSpPr>
          <p:spPr>
            <a:xfrm>
              <a:off x="1422123" y="15449877"/>
              <a:ext cx="4147941" cy="447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3963" y="15145119"/>
              <a:ext cx="4147941" cy="447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9" y="2917772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4">
                  <a:moveTo>
                    <a:pt x="246795" y="246711"/>
                  </a:moveTo>
                  <a:lnTo>
                    <a:pt x="0" y="246711"/>
                  </a:lnTo>
                  <a:lnTo>
                    <a:pt x="246795" y="0"/>
                  </a:lnTo>
                  <a:lnTo>
                    <a:pt x="246795" y="246711"/>
                  </a:lnTo>
                  <a:close/>
                </a:path>
              </a:pathLst>
            </a:custGeom>
            <a:solidFill>
              <a:srgbClr val="6F4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" y="3164483"/>
              <a:ext cx="13996035" cy="1242060"/>
            </a:xfrm>
            <a:custGeom>
              <a:avLst/>
              <a:gdLst/>
              <a:ahLst/>
              <a:cxnLst/>
              <a:rect l="l" t="t" r="r" b="b"/>
              <a:pathLst>
                <a:path w="13996035" h="1242060">
                  <a:moveTo>
                    <a:pt x="13673102" y="1241895"/>
                  </a:moveTo>
                  <a:lnTo>
                    <a:pt x="0" y="1241895"/>
                  </a:lnTo>
                  <a:lnTo>
                    <a:pt x="0" y="0"/>
                  </a:lnTo>
                  <a:lnTo>
                    <a:pt x="13673102" y="0"/>
                  </a:lnTo>
                  <a:lnTo>
                    <a:pt x="13995674" y="620600"/>
                  </a:lnTo>
                  <a:lnTo>
                    <a:pt x="13673102" y="1241200"/>
                  </a:lnTo>
                  <a:lnTo>
                    <a:pt x="13673102" y="1241895"/>
                  </a:lnTo>
                  <a:close/>
                </a:path>
              </a:pathLst>
            </a:custGeom>
            <a:solidFill>
              <a:srgbClr val="BE7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076" y="5222302"/>
              <a:ext cx="5705920" cy="630299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3287895" cy="14244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69468" y="1117591"/>
              <a:ext cx="11714646" cy="18741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3436" y="2266896"/>
            <a:ext cx="14724142" cy="10323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1"/>
              </a:spcBef>
            </a:pPr>
            <a:r>
              <a:rPr spc="-240" dirty="0"/>
              <a:t>Phòng </a:t>
            </a:r>
            <a:r>
              <a:rPr spc="165" dirty="0"/>
              <a:t>tránh </a:t>
            </a:r>
            <a:r>
              <a:rPr spc="-176" dirty="0"/>
              <a:t>bỏng </a:t>
            </a:r>
            <a:r>
              <a:rPr spc="-191" dirty="0"/>
              <a:t>cho </a:t>
            </a:r>
            <a:r>
              <a:rPr spc="191" dirty="0"/>
              <a:t>trẻ</a:t>
            </a:r>
            <a:r>
              <a:rPr spc="-1321" dirty="0"/>
              <a:t> </a:t>
            </a:r>
            <a:r>
              <a:rPr spc="-214" dirty="0"/>
              <a:t>em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5782454" y="13787866"/>
            <a:ext cx="3845647" cy="420624"/>
          </a:xfrm>
          <a:prstGeom prst="rect">
            <a:avLst/>
          </a:prstGeom>
        </p:spPr>
        <p:txBody>
          <a:bodyPr vert="horz" wrap="square" lIns="0" tIns="20316" rIns="0" bIns="0" rtlCol="0">
            <a:spAutoFit/>
          </a:bodyPr>
          <a:lstStyle/>
          <a:p>
            <a:pPr marL="12699">
              <a:spcBef>
                <a:spcPts val="161"/>
              </a:spcBef>
              <a:tabLst>
                <a:tab pos="1380305" algn="l"/>
              </a:tabLst>
            </a:pPr>
            <a:r>
              <a:rPr spc="285" dirty="0"/>
              <a:t>N</a:t>
            </a:r>
            <a:r>
              <a:rPr spc="315" dirty="0"/>
              <a:t>g</a:t>
            </a:r>
            <a:r>
              <a:rPr spc="251" dirty="0"/>
              <a:t>u</a:t>
            </a:r>
            <a:r>
              <a:rPr spc="236" dirty="0"/>
              <a:t>ồ</a:t>
            </a:r>
            <a:r>
              <a:rPr spc="266" dirty="0"/>
              <a:t>n</a:t>
            </a:r>
            <a:r>
              <a:rPr spc="-120" dirty="0"/>
              <a:t>:</a:t>
            </a:r>
            <a:r>
              <a:rPr dirty="0"/>
              <a:t>	</a:t>
            </a:r>
            <a:r>
              <a:rPr spc="244" dirty="0"/>
              <a:t>U</a:t>
            </a:r>
            <a:r>
              <a:rPr spc="285" dirty="0"/>
              <a:t>N</a:t>
            </a:r>
            <a:r>
              <a:rPr spc="169" dirty="0"/>
              <a:t>I</a:t>
            </a:r>
            <a:r>
              <a:rPr spc="124" dirty="0"/>
              <a:t>C</a:t>
            </a:r>
            <a:r>
              <a:rPr spc="15" dirty="0"/>
              <a:t>E</a:t>
            </a:r>
            <a:r>
              <a:rPr spc="-124" dirty="0"/>
              <a:t>F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66480" y="9932896"/>
            <a:ext cx="5869535" cy="844461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699">
              <a:spcBef>
                <a:spcPts val="105"/>
              </a:spcBef>
            </a:pPr>
            <a:r>
              <a:rPr sz="5400" spc="665" dirty="0">
                <a:latin typeface="Verdana"/>
                <a:cs typeface="Verdana"/>
              </a:rPr>
              <a:t>Sơ</a:t>
            </a:r>
            <a:r>
              <a:rPr sz="5400" spc="-1149" dirty="0">
                <a:latin typeface="Verdana"/>
                <a:cs typeface="Verdana"/>
              </a:rPr>
              <a:t> </a:t>
            </a:r>
            <a:r>
              <a:rPr sz="5400" spc="180" dirty="0">
                <a:latin typeface="Verdana"/>
                <a:cs typeface="Verdana"/>
              </a:rPr>
              <a:t>cấp </a:t>
            </a:r>
            <a:r>
              <a:rPr sz="5400" spc="395" dirty="0">
                <a:latin typeface="Verdana"/>
                <a:cs typeface="Verdana"/>
              </a:rPr>
              <a:t>cứu</a:t>
            </a:r>
            <a:endParaRPr sz="5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86" y="323850"/>
            <a:ext cx="19806214" cy="10156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TRẮC NGHIỆM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1293" y="1339513"/>
            <a:ext cx="18059400" cy="12014537"/>
          </a:xfrm>
        </p:spPr>
        <p:txBody>
          <a:bodyPr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6572250" algn="r"/>
              </a:tabLst>
            </a:pP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Té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 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cắn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Tai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6572250" algn="r"/>
              </a:tabLst>
            </a:pP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-  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Phòng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chống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Tai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nạn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tích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Tai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6572250" algn="r"/>
              </a:tabLst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ngừa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6572250" algn="r"/>
              </a:tabLst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ngừa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té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6572250" algn="r"/>
              </a:tabLst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ngừa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6572250" algn="r"/>
              </a:tabLst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ngừa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6572250" algn="r"/>
              </a:tabLst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ngừa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ngộ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6572250" algn="r"/>
              </a:tabLst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ngừa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6572250" algn="r"/>
              </a:tabLst>
            </a:pP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u 1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6572250" algn="r"/>
              </a:tabLst>
            </a:pP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u to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chườm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u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 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chườm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chườm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chẩn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83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1021</Words>
  <Application>Microsoft Office PowerPoint</Application>
  <PresentationFormat>Custom</PresentationFormat>
  <Paragraphs>93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Verdana</vt:lpstr>
      <vt:lpstr>Office Theme</vt:lpstr>
      <vt:lpstr>PowerPoint Presentation</vt:lpstr>
      <vt:lpstr>Phòng tránh vật sắc nhọn cắt, đâm</vt:lpstr>
      <vt:lpstr>Phòng tránh hóc, tắc nghẹn đường thở</vt:lpstr>
      <vt:lpstr>Phòng tránh ngộ độc</vt:lpstr>
      <vt:lpstr>Phòng tránh động vật cắn</vt:lpstr>
      <vt:lpstr>Phòng tránh điện giật</vt:lpstr>
      <vt:lpstr>Phòng tránh bỏng cho trẻ em</vt:lpstr>
      <vt:lpstr>CÂU HỎI TRẮC NGHIỆM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hướng dẫn phòng tránh tai nạn thương tích cho trẻ</dc:title>
  <dc:creator>Thiên Hồng</dc:creator>
  <cp:keywords>DAEhsmhnY2o,BAEYh1cghco</cp:keywords>
  <cp:lastModifiedBy>c thanh</cp:lastModifiedBy>
  <cp:revision>13</cp:revision>
  <dcterms:created xsi:type="dcterms:W3CDTF">2022-10-17T04:51:55Z</dcterms:created>
  <dcterms:modified xsi:type="dcterms:W3CDTF">2025-03-27T02:13:24Z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2021-06-23T00:00:00Z</vt:filetime>
  </property>
  <property fmtid="{D5CDD505-2E9C-101B-9397-08002B2CF9AE}" pid="3" name="Creator">
    <vt:lpwstr>Canva</vt:lpwstr>
  </property>
  <property fmtid="{D5CDD505-2E9C-101B-9397-08002B2CF9AE}" pid="4" name="LastSaved">
    <vt:filetime>2022-10-17T00:00:00Z</vt:filetime>
  </property>
</Properties>
</file>