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7" r:id="rId2"/>
    <p:sldId id="268" r:id="rId3"/>
    <p:sldId id="269" r:id="rId4"/>
    <p:sldId id="263" r:id="rId5"/>
    <p:sldId id="271" r:id="rId6"/>
    <p:sldId id="278" r:id="rId7"/>
    <p:sldId id="276" r:id="rId8"/>
    <p:sldId id="279" r:id="rId9"/>
    <p:sldId id="280" r:id="rId1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E7D1F-059F-4F00-AF10-F6FD737758BF}" type="datetimeFigureOut">
              <a:rPr lang="en-US" smtClean="0"/>
              <a:t>4/29/2025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0D60BD-6698-475E-A17E-1F36976400C0}" type="slidenum">
              <a:rPr lang="en-US" smtClean="0"/>
              <a:t>‹#›</a:t>
            </a:fld>
            <a:endParaRPr lang="en-US"/>
          </a:p>
        </p:txBody>
      </p:sp>
    </p:spTree>
    <p:extLst>
      <p:ext uri="{BB962C8B-B14F-4D97-AF65-F5344CB8AC3E}">
        <p14:creationId xmlns:p14="http://schemas.microsoft.com/office/powerpoint/2010/main" val="402975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D60BD-6698-475E-A17E-1F36976400C0}" type="slidenum">
              <a:rPr lang="en-US" smtClean="0"/>
              <a:t>1</a:t>
            </a:fld>
            <a:endParaRPr lang="en-US"/>
          </a:p>
        </p:txBody>
      </p:sp>
    </p:spTree>
    <p:extLst>
      <p:ext uri="{BB962C8B-B14F-4D97-AF65-F5344CB8AC3E}">
        <p14:creationId xmlns:p14="http://schemas.microsoft.com/office/powerpoint/2010/main" val="1581254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42EE683-9D83-45DC-873D-E7491A53FF14}" type="datetimeFigureOut">
              <a:rPr lang="vi-VN" smtClean="0"/>
              <a:t>29/04/2025</a:t>
            </a:fld>
            <a:endParaRPr lang="vi-V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vi-V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90F1E57-7869-47AC-8669-4CFBEF63A427}"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42EE683-9D83-45DC-873D-E7491A53FF14}" type="datetimeFigureOut">
              <a:rPr lang="vi-VN" smtClean="0"/>
              <a:t>29/04/2025</a:t>
            </a:fld>
            <a:endParaRPr lang="vi-VN"/>
          </a:p>
        </p:txBody>
      </p:sp>
      <p:sp>
        <p:nvSpPr>
          <p:cNvPr id="5" name="Footer Placeholder 4"/>
          <p:cNvSpPr>
            <a:spLocks noGrp="1"/>
          </p:cNvSpPr>
          <p:nvPr>
            <p:ph type="ftr" sz="quarter" idx="11"/>
          </p:nvPr>
        </p:nvSpPr>
        <p:spPr/>
        <p:txBody>
          <a:bodyPr/>
          <a:lstStyle>
            <a:extLst/>
          </a:lstStyle>
          <a:p>
            <a:endParaRPr lang="vi-VN"/>
          </a:p>
        </p:txBody>
      </p:sp>
      <p:sp>
        <p:nvSpPr>
          <p:cNvPr id="6" name="Slide Number Placeholder 5"/>
          <p:cNvSpPr>
            <a:spLocks noGrp="1"/>
          </p:cNvSpPr>
          <p:nvPr>
            <p:ph type="sldNum" sz="quarter" idx="12"/>
          </p:nvPr>
        </p:nvSpPr>
        <p:spPr/>
        <p:txBody>
          <a:bodyPr/>
          <a:lstStyle>
            <a:extLst/>
          </a:lstStyle>
          <a:p>
            <a:fld id="{A90F1E57-7869-47AC-8669-4CFBEF63A427}"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42EE683-9D83-45DC-873D-E7491A53FF14}" type="datetimeFigureOut">
              <a:rPr lang="vi-VN" smtClean="0"/>
              <a:t>29/04/2025</a:t>
            </a:fld>
            <a:endParaRPr lang="vi-VN"/>
          </a:p>
        </p:txBody>
      </p:sp>
      <p:sp>
        <p:nvSpPr>
          <p:cNvPr id="5" name="Footer Placeholder 4"/>
          <p:cNvSpPr>
            <a:spLocks noGrp="1"/>
          </p:cNvSpPr>
          <p:nvPr>
            <p:ph type="ftr" sz="quarter" idx="11"/>
          </p:nvPr>
        </p:nvSpPr>
        <p:spPr/>
        <p:txBody>
          <a:bodyPr/>
          <a:lstStyle>
            <a:extLst/>
          </a:lstStyle>
          <a:p>
            <a:endParaRPr lang="vi-VN"/>
          </a:p>
        </p:txBody>
      </p:sp>
      <p:sp>
        <p:nvSpPr>
          <p:cNvPr id="6" name="Slide Number Placeholder 5"/>
          <p:cNvSpPr>
            <a:spLocks noGrp="1"/>
          </p:cNvSpPr>
          <p:nvPr>
            <p:ph type="sldNum" sz="quarter" idx="12"/>
          </p:nvPr>
        </p:nvSpPr>
        <p:spPr/>
        <p:txBody>
          <a:bodyPr/>
          <a:lstStyle>
            <a:extLst/>
          </a:lstStyle>
          <a:p>
            <a:fld id="{A90F1E57-7869-47AC-8669-4CFBEF63A427}"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42EE683-9D83-45DC-873D-E7491A53FF14}" type="datetimeFigureOut">
              <a:rPr lang="vi-VN" smtClean="0"/>
              <a:t>29/04/2025</a:t>
            </a:fld>
            <a:endParaRPr lang="vi-VN"/>
          </a:p>
        </p:txBody>
      </p:sp>
      <p:sp>
        <p:nvSpPr>
          <p:cNvPr id="5" name="Footer Placeholder 4"/>
          <p:cNvSpPr>
            <a:spLocks noGrp="1"/>
          </p:cNvSpPr>
          <p:nvPr>
            <p:ph type="ftr" sz="quarter" idx="11"/>
          </p:nvPr>
        </p:nvSpPr>
        <p:spPr/>
        <p:txBody>
          <a:bodyPr/>
          <a:lstStyle>
            <a:extLst/>
          </a:lstStyle>
          <a:p>
            <a:endParaRPr lang="vi-VN"/>
          </a:p>
        </p:txBody>
      </p:sp>
      <p:sp>
        <p:nvSpPr>
          <p:cNvPr id="6" name="Slide Number Placeholder 5"/>
          <p:cNvSpPr>
            <a:spLocks noGrp="1"/>
          </p:cNvSpPr>
          <p:nvPr>
            <p:ph type="sldNum" sz="quarter" idx="12"/>
          </p:nvPr>
        </p:nvSpPr>
        <p:spPr/>
        <p:txBody>
          <a:bodyPr/>
          <a:lstStyle>
            <a:extLst/>
          </a:lstStyle>
          <a:p>
            <a:fld id="{A90F1E57-7869-47AC-8669-4CFBEF63A427}" type="slidenum">
              <a:rPr lang="vi-VN" smtClean="0"/>
              <a:t>‹#›</a:t>
            </a:fld>
            <a:endParaRPr lang="vi-V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42EE683-9D83-45DC-873D-E7491A53FF14}" type="datetimeFigureOut">
              <a:rPr lang="vi-VN" smtClean="0"/>
              <a:t>29/04/2025</a:t>
            </a:fld>
            <a:endParaRPr lang="vi-VN"/>
          </a:p>
        </p:txBody>
      </p:sp>
      <p:sp>
        <p:nvSpPr>
          <p:cNvPr id="5" name="Footer Placeholder 4"/>
          <p:cNvSpPr>
            <a:spLocks noGrp="1"/>
          </p:cNvSpPr>
          <p:nvPr>
            <p:ph type="ftr" sz="quarter" idx="11"/>
          </p:nvPr>
        </p:nvSpPr>
        <p:spPr/>
        <p:txBody>
          <a:bodyPr/>
          <a:lstStyle>
            <a:extLst/>
          </a:lstStyle>
          <a:p>
            <a:endParaRPr lang="vi-VN"/>
          </a:p>
        </p:txBody>
      </p:sp>
      <p:sp>
        <p:nvSpPr>
          <p:cNvPr id="6" name="Slide Number Placeholder 5"/>
          <p:cNvSpPr>
            <a:spLocks noGrp="1"/>
          </p:cNvSpPr>
          <p:nvPr>
            <p:ph type="sldNum" sz="quarter" idx="12"/>
          </p:nvPr>
        </p:nvSpPr>
        <p:spPr/>
        <p:txBody>
          <a:bodyPr/>
          <a:lstStyle>
            <a:extLst/>
          </a:lstStyle>
          <a:p>
            <a:fld id="{A90F1E57-7869-47AC-8669-4CFBEF63A427}" type="slidenum">
              <a:rPr lang="vi-VN" smtClean="0"/>
              <a:t>‹#›</a:t>
            </a:fld>
            <a:endParaRPr lang="vi-V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42EE683-9D83-45DC-873D-E7491A53FF14}" type="datetimeFigureOut">
              <a:rPr lang="vi-VN" smtClean="0"/>
              <a:t>29/04/2025</a:t>
            </a:fld>
            <a:endParaRPr lang="vi-VN"/>
          </a:p>
        </p:txBody>
      </p:sp>
      <p:sp>
        <p:nvSpPr>
          <p:cNvPr id="6" name="Footer Placeholder 5"/>
          <p:cNvSpPr>
            <a:spLocks noGrp="1"/>
          </p:cNvSpPr>
          <p:nvPr>
            <p:ph type="ftr" sz="quarter" idx="11"/>
          </p:nvPr>
        </p:nvSpPr>
        <p:spPr/>
        <p:txBody>
          <a:bodyPr/>
          <a:lstStyle>
            <a:extLst/>
          </a:lstStyle>
          <a:p>
            <a:endParaRPr lang="vi-VN"/>
          </a:p>
        </p:txBody>
      </p:sp>
      <p:sp>
        <p:nvSpPr>
          <p:cNvPr id="7" name="Slide Number Placeholder 6"/>
          <p:cNvSpPr>
            <a:spLocks noGrp="1"/>
          </p:cNvSpPr>
          <p:nvPr>
            <p:ph type="sldNum" sz="quarter" idx="12"/>
          </p:nvPr>
        </p:nvSpPr>
        <p:spPr/>
        <p:txBody>
          <a:bodyPr/>
          <a:lstStyle>
            <a:extLst/>
          </a:lstStyle>
          <a:p>
            <a:fld id="{A90F1E57-7869-47AC-8669-4CFBEF63A427}" type="slidenum">
              <a:rPr lang="vi-VN" smtClean="0"/>
              <a:t>‹#›</a:t>
            </a:fld>
            <a:endParaRPr lang="vi-V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42EE683-9D83-45DC-873D-E7491A53FF14}" type="datetimeFigureOut">
              <a:rPr lang="vi-VN" smtClean="0"/>
              <a:t>29/04/2025</a:t>
            </a:fld>
            <a:endParaRPr lang="vi-VN"/>
          </a:p>
        </p:txBody>
      </p:sp>
      <p:sp>
        <p:nvSpPr>
          <p:cNvPr id="8" name="Footer Placeholder 7"/>
          <p:cNvSpPr>
            <a:spLocks noGrp="1"/>
          </p:cNvSpPr>
          <p:nvPr>
            <p:ph type="ftr" sz="quarter" idx="11"/>
          </p:nvPr>
        </p:nvSpPr>
        <p:spPr/>
        <p:txBody>
          <a:bodyPr/>
          <a:lstStyle>
            <a:extLst/>
          </a:lstStyle>
          <a:p>
            <a:endParaRPr lang="vi-VN"/>
          </a:p>
        </p:txBody>
      </p:sp>
      <p:sp>
        <p:nvSpPr>
          <p:cNvPr id="9" name="Slide Number Placeholder 8"/>
          <p:cNvSpPr>
            <a:spLocks noGrp="1"/>
          </p:cNvSpPr>
          <p:nvPr>
            <p:ph type="sldNum" sz="quarter" idx="12"/>
          </p:nvPr>
        </p:nvSpPr>
        <p:spPr/>
        <p:txBody>
          <a:bodyPr/>
          <a:lstStyle>
            <a:extLst/>
          </a:lstStyle>
          <a:p>
            <a:fld id="{A90F1E57-7869-47AC-8669-4CFBEF63A427}" type="slidenum">
              <a:rPr lang="vi-VN" smtClean="0"/>
              <a:t>‹#›</a:t>
            </a:fld>
            <a:endParaRPr lang="vi-V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42EE683-9D83-45DC-873D-E7491A53FF14}" type="datetimeFigureOut">
              <a:rPr lang="vi-VN" smtClean="0"/>
              <a:t>29/04/2025</a:t>
            </a:fld>
            <a:endParaRPr lang="vi-VN"/>
          </a:p>
        </p:txBody>
      </p:sp>
      <p:sp>
        <p:nvSpPr>
          <p:cNvPr id="4" name="Footer Placeholder 3"/>
          <p:cNvSpPr>
            <a:spLocks noGrp="1"/>
          </p:cNvSpPr>
          <p:nvPr>
            <p:ph type="ftr" sz="quarter" idx="11"/>
          </p:nvPr>
        </p:nvSpPr>
        <p:spPr/>
        <p:txBody>
          <a:bodyPr/>
          <a:lstStyle>
            <a:extLst/>
          </a:lstStyle>
          <a:p>
            <a:endParaRPr lang="vi-VN"/>
          </a:p>
        </p:txBody>
      </p:sp>
      <p:sp>
        <p:nvSpPr>
          <p:cNvPr id="5" name="Slide Number Placeholder 4"/>
          <p:cNvSpPr>
            <a:spLocks noGrp="1"/>
          </p:cNvSpPr>
          <p:nvPr>
            <p:ph type="sldNum" sz="quarter" idx="12"/>
          </p:nvPr>
        </p:nvSpPr>
        <p:spPr/>
        <p:txBody>
          <a:bodyPr/>
          <a:lstStyle>
            <a:extLst/>
          </a:lstStyle>
          <a:p>
            <a:fld id="{A90F1E57-7869-47AC-8669-4CFBEF63A427}" type="slidenum">
              <a:rPr lang="vi-VN" smtClean="0"/>
              <a:t>‹#›</a:t>
            </a:fld>
            <a:endParaRPr lang="vi-V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42EE683-9D83-45DC-873D-E7491A53FF14}" type="datetimeFigureOut">
              <a:rPr lang="vi-VN" smtClean="0"/>
              <a:t>29/04/2025</a:t>
            </a:fld>
            <a:endParaRPr lang="vi-VN"/>
          </a:p>
        </p:txBody>
      </p:sp>
      <p:sp>
        <p:nvSpPr>
          <p:cNvPr id="3" name="Footer Placeholder 2"/>
          <p:cNvSpPr>
            <a:spLocks noGrp="1"/>
          </p:cNvSpPr>
          <p:nvPr>
            <p:ph type="ftr" sz="quarter" idx="11"/>
          </p:nvPr>
        </p:nvSpPr>
        <p:spPr/>
        <p:txBody>
          <a:bodyPr/>
          <a:lstStyle>
            <a:extLst/>
          </a:lstStyle>
          <a:p>
            <a:endParaRPr lang="vi-VN"/>
          </a:p>
        </p:txBody>
      </p:sp>
      <p:sp>
        <p:nvSpPr>
          <p:cNvPr id="4" name="Slide Number Placeholder 3"/>
          <p:cNvSpPr>
            <a:spLocks noGrp="1"/>
          </p:cNvSpPr>
          <p:nvPr>
            <p:ph type="sldNum" sz="quarter" idx="12"/>
          </p:nvPr>
        </p:nvSpPr>
        <p:spPr/>
        <p:txBody>
          <a:bodyPr/>
          <a:lstStyle>
            <a:extLst/>
          </a:lstStyle>
          <a:p>
            <a:fld id="{A90F1E57-7869-47AC-8669-4CFBEF63A427}"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42EE683-9D83-45DC-873D-E7491A53FF14}" type="datetimeFigureOut">
              <a:rPr lang="vi-VN" smtClean="0"/>
              <a:t>29/04/2025</a:t>
            </a:fld>
            <a:endParaRPr lang="vi-VN"/>
          </a:p>
        </p:txBody>
      </p:sp>
      <p:sp>
        <p:nvSpPr>
          <p:cNvPr id="6" name="Footer Placeholder 5"/>
          <p:cNvSpPr>
            <a:spLocks noGrp="1"/>
          </p:cNvSpPr>
          <p:nvPr>
            <p:ph type="ftr" sz="quarter" idx="11"/>
          </p:nvPr>
        </p:nvSpPr>
        <p:spPr/>
        <p:txBody>
          <a:bodyPr/>
          <a:lstStyle>
            <a:extLst/>
          </a:lstStyle>
          <a:p>
            <a:endParaRPr lang="vi-VN"/>
          </a:p>
        </p:txBody>
      </p:sp>
      <p:sp>
        <p:nvSpPr>
          <p:cNvPr id="7" name="Slide Number Placeholder 6"/>
          <p:cNvSpPr>
            <a:spLocks noGrp="1"/>
          </p:cNvSpPr>
          <p:nvPr>
            <p:ph type="sldNum" sz="quarter" idx="12"/>
          </p:nvPr>
        </p:nvSpPr>
        <p:spPr/>
        <p:txBody>
          <a:bodyPr/>
          <a:lstStyle>
            <a:extLst/>
          </a:lstStyle>
          <a:p>
            <a:fld id="{A90F1E57-7869-47AC-8669-4CFBEF63A427}" type="slidenum">
              <a:rPr lang="vi-VN" smtClean="0"/>
              <a:t>‹#›</a:t>
            </a:fld>
            <a:endParaRPr lang="vi-V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42EE683-9D83-45DC-873D-E7491A53FF14}" type="datetimeFigureOut">
              <a:rPr lang="vi-VN" smtClean="0"/>
              <a:t>29/04/2025</a:t>
            </a:fld>
            <a:endParaRPr lang="vi-V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vi-V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90F1E57-7869-47AC-8669-4CFBEF63A427}" type="slidenum">
              <a:rPr lang="vi-VN" smtClean="0"/>
              <a:t>‹#›</a:t>
            </a:fld>
            <a:endParaRPr lang="vi-V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42EE683-9D83-45DC-873D-E7491A53FF14}" type="datetimeFigureOut">
              <a:rPr lang="vi-VN" smtClean="0"/>
              <a:t>29/04/2025</a:t>
            </a:fld>
            <a:endParaRPr lang="vi-V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vi-V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90F1E57-7869-47AC-8669-4CFBEF63A427}"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0" y="-35331"/>
            <a:ext cx="9251504" cy="6893331"/>
          </a:xfrm>
          <a:prstGeom prst="rect">
            <a:avLst/>
          </a:prstGeom>
        </p:spPr>
      </p:pic>
      <p:sp>
        <p:nvSpPr>
          <p:cNvPr id="6" name="TextBox 5"/>
          <p:cNvSpPr txBox="1"/>
          <p:nvPr/>
        </p:nvSpPr>
        <p:spPr>
          <a:xfrm>
            <a:off x="0" y="692696"/>
            <a:ext cx="9144000" cy="1138773"/>
          </a:xfrm>
          <a:prstGeom prst="rect">
            <a:avLst/>
          </a:prstGeom>
          <a:noFill/>
        </p:spPr>
        <p:txBody>
          <a:bodyPr wrap="square" rtlCol="0">
            <a:spAutoFit/>
          </a:bodyPr>
          <a:lstStyle/>
          <a:p>
            <a:pPr algn="ctr"/>
            <a:r>
              <a:rPr lang="en-US" sz="2500" b="1" dirty="0" smtClean="0">
                <a:solidFill>
                  <a:srgbClr val="002060"/>
                </a:solidFill>
                <a:latin typeface="Times New Roman" pitchFamily="18" charset="0"/>
                <a:cs typeface="Times New Roman" pitchFamily="18" charset="0"/>
              </a:rPr>
              <a:t>  </a:t>
            </a:r>
            <a:r>
              <a:rPr lang="en-US" sz="2500" dirty="0" smtClean="0">
                <a:solidFill>
                  <a:srgbClr val="002060"/>
                </a:solidFill>
                <a:latin typeface="Times New Roman" pitchFamily="18" charset="0"/>
                <a:cs typeface="Times New Roman" pitchFamily="18" charset="0"/>
              </a:rPr>
              <a:t>ỦY BAN NHÂN DÂN QUẬN 7</a:t>
            </a:r>
          </a:p>
          <a:p>
            <a:pPr algn="ctr"/>
            <a:r>
              <a:rPr lang="en-US" sz="2500" b="1" dirty="0" smtClean="0">
                <a:solidFill>
                  <a:srgbClr val="002060"/>
                </a:solidFill>
                <a:latin typeface="Times New Roman" pitchFamily="18" charset="0"/>
                <a:cs typeface="Times New Roman" pitchFamily="18" charset="0"/>
              </a:rPr>
              <a:t>TRƯỜNG MẦM NON TÂN QUY</a:t>
            </a:r>
          </a:p>
          <a:p>
            <a:pPr algn="ct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Quận</a:t>
            </a:r>
            <a:r>
              <a:rPr lang="en-US" b="1" dirty="0" smtClean="0">
                <a:solidFill>
                  <a:srgbClr val="002060"/>
                </a:solidFill>
                <a:latin typeface="Times New Roman" pitchFamily="18" charset="0"/>
                <a:cs typeface="Times New Roman" pitchFamily="18" charset="0"/>
              </a:rPr>
              <a:t> 7, </a:t>
            </a:r>
            <a:r>
              <a:rPr lang="en-US" b="1" dirty="0" err="1" smtClean="0">
                <a:solidFill>
                  <a:srgbClr val="002060"/>
                </a:solidFill>
                <a:latin typeface="Times New Roman" pitchFamily="18" charset="0"/>
                <a:cs typeface="Times New Roman" pitchFamily="18" charset="0"/>
              </a:rPr>
              <a:t>ngày</a:t>
            </a:r>
            <a:r>
              <a:rPr lang="en-US" b="1" dirty="0" smtClean="0">
                <a:solidFill>
                  <a:srgbClr val="002060"/>
                </a:solidFill>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5 </a:t>
            </a:r>
            <a:r>
              <a:rPr lang="en-US" b="1" dirty="0" err="1" smtClean="0">
                <a:solidFill>
                  <a:srgbClr val="002060"/>
                </a:solidFill>
                <a:latin typeface="Times New Roman" pitchFamily="18" charset="0"/>
                <a:cs typeface="Times New Roman" pitchFamily="18" charset="0"/>
              </a:rPr>
              <a:t>tháng</a:t>
            </a:r>
            <a:r>
              <a:rPr lang="en-US" b="1" dirty="0" smtClean="0">
                <a:solidFill>
                  <a:srgbClr val="002060"/>
                </a:solidFill>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5 </a:t>
            </a:r>
            <a:r>
              <a:rPr lang="en-US" b="1" dirty="0" err="1" smtClean="0">
                <a:solidFill>
                  <a:srgbClr val="002060"/>
                </a:solidFill>
                <a:latin typeface="Times New Roman" pitchFamily="18" charset="0"/>
                <a:cs typeface="Times New Roman" pitchFamily="18" charset="0"/>
              </a:rPr>
              <a:t>năm</a:t>
            </a:r>
            <a:r>
              <a:rPr lang="en-US" b="1" dirty="0" smtClean="0">
                <a:solidFill>
                  <a:srgbClr val="002060"/>
                </a:solidFill>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2025</a:t>
            </a:r>
            <a:endParaRPr lang="vi-VN" b="1" dirty="0">
              <a:solidFill>
                <a:srgbClr val="002060"/>
              </a:solidFill>
              <a:latin typeface="Times New Roman" pitchFamily="18" charset="0"/>
              <a:cs typeface="Times New Roman" pitchFamily="18" charset="0"/>
            </a:endParaRPr>
          </a:p>
        </p:txBody>
      </p:sp>
      <p:sp>
        <p:nvSpPr>
          <p:cNvPr id="8" name="TextBox 7"/>
          <p:cNvSpPr txBox="1"/>
          <p:nvPr/>
        </p:nvSpPr>
        <p:spPr>
          <a:xfrm>
            <a:off x="251520" y="2060848"/>
            <a:ext cx="9145016" cy="4170372"/>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TRUYỀN THÔNG - GDSK</a:t>
            </a:r>
          </a:p>
          <a:p>
            <a:pPr algn="ctr"/>
            <a:r>
              <a:rPr lang="en-US" sz="2400" b="1" dirty="0" smtClean="0">
                <a:solidFill>
                  <a:srgbClr val="FF0000"/>
                </a:solidFill>
                <a:latin typeface="Times New Roman" pitchFamily="18" charset="0"/>
                <a:cs typeface="Times New Roman" pitchFamily="18" charset="0"/>
              </a:rPr>
              <a:t>PHÒNG, CHỐNG VỆ SINH </a:t>
            </a:r>
            <a:endParaRPr lang="en-US" sz="2400" b="1" dirty="0" smtClean="0">
              <a:solidFill>
                <a:srgbClr val="FF0000"/>
              </a:solidFill>
              <a:latin typeface="Times New Roman" pitchFamily="18" charset="0"/>
              <a:cs typeface="Times New Roman" pitchFamily="18" charset="0"/>
            </a:endParaRPr>
          </a:p>
          <a:p>
            <a:pPr algn="ctr"/>
            <a:r>
              <a:rPr lang="en-US" sz="2400" b="1" dirty="0" smtClean="0">
                <a:solidFill>
                  <a:srgbClr val="FF0000"/>
                </a:solidFill>
                <a:latin typeface="Times New Roman" pitchFamily="18" charset="0"/>
                <a:cs typeface="Times New Roman" pitchFamily="18" charset="0"/>
              </a:rPr>
              <a:t>AN </a:t>
            </a:r>
            <a:r>
              <a:rPr lang="en-US" sz="2400" b="1" dirty="0" smtClean="0">
                <a:solidFill>
                  <a:srgbClr val="FF0000"/>
                </a:solidFill>
                <a:latin typeface="Times New Roman" pitchFamily="18" charset="0"/>
                <a:cs typeface="Times New Roman" pitchFamily="18" charset="0"/>
              </a:rPr>
              <a:t>TOÀN THỰC PHẨM NGÀY </a:t>
            </a:r>
            <a:r>
              <a:rPr lang="en-US" sz="2400" b="1" dirty="0" smtClean="0">
                <a:solidFill>
                  <a:srgbClr val="FF0000"/>
                </a:solidFill>
                <a:latin typeface="Times New Roman" pitchFamily="18" charset="0"/>
                <a:cs typeface="Times New Roman" pitchFamily="18" charset="0"/>
              </a:rPr>
              <a:t>NẮNG NÓNG</a:t>
            </a:r>
            <a:endParaRPr lang="en-US" sz="2400" b="1" dirty="0" smtClean="0">
              <a:solidFill>
                <a:srgbClr val="FF0000"/>
              </a:solidFill>
              <a:latin typeface="Times New Roman" pitchFamily="18" charset="0"/>
              <a:cs typeface="Times New Roman" pitchFamily="18" charset="0"/>
            </a:endParaRPr>
          </a:p>
          <a:p>
            <a:pPr>
              <a:lnSpc>
                <a:spcPct val="115000"/>
              </a:lnSpc>
              <a:spcAft>
                <a:spcPts val="0"/>
              </a:spcAft>
            </a:pPr>
            <a:endParaRPr lang="en-US"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Mục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tiêu: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ATTP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ngộ</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gn="ctr"/>
            <a:endParaRPr lang="en-US" sz="2800" dirty="0">
              <a:solidFill>
                <a:srgbClr val="FFFF00"/>
              </a:solidFill>
              <a:latin typeface="Times New Roman" pitchFamily="18" charset="0"/>
              <a:cs typeface="Times New Roman" pitchFamily="18" charset="0"/>
            </a:endParaRPr>
          </a:p>
        </p:txBody>
      </p:sp>
      <p:sp>
        <p:nvSpPr>
          <p:cNvPr id="12" name="TextBox 11"/>
          <p:cNvSpPr txBox="1"/>
          <p:nvPr/>
        </p:nvSpPr>
        <p:spPr>
          <a:xfrm>
            <a:off x="5868144" y="6453336"/>
            <a:ext cx="184731" cy="369332"/>
          </a:xfrm>
          <a:prstGeom prst="rect">
            <a:avLst/>
          </a:prstGeom>
          <a:noFill/>
        </p:spPr>
        <p:txBody>
          <a:bodyPr wrap="none" rtlCol="0">
            <a:spAutoFit/>
          </a:bodyPr>
          <a:lstStyle/>
          <a:p>
            <a:endParaRPr lang="vi-VN" dirty="0">
              <a:solidFill>
                <a:prstClr val="black"/>
              </a:solidFill>
            </a:endParaRPr>
          </a:p>
        </p:txBody>
      </p:sp>
      <p:sp>
        <p:nvSpPr>
          <p:cNvPr id="13" name="TextBox 12"/>
          <p:cNvSpPr txBox="1"/>
          <p:nvPr/>
        </p:nvSpPr>
        <p:spPr>
          <a:xfrm>
            <a:off x="5436096" y="6237312"/>
            <a:ext cx="184731" cy="369332"/>
          </a:xfrm>
          <a:prstGeom prst="rect">
            <a:avLst/>
          </a:prstGeom>
          <a:noFill/>
        </p:spPr>
        <p:txBody>
          <a:bodyPr wrap="none" rtlCol="0">
            <a:spAutoFit/>
          </a:bodyPr>
          <a:lstStyle/>
          <a:p>
            <a:endParaRPr lang="vi-VN" dirty="0">
              <a:solidFill>
                <a:prstClr val="black"/>
              </a:solidFill>
            </a:endParaRPr>
          </a:p>
        </p:txBody>
      </p:sp>
    </p:spTree>
    <p:extLst>
      <p:ext uri="{BB962C8B-B14F-4D97-AF65-F5344CB8AC3E}">
        <p14:creationId xmlns:p14="http://schemas.microsoft.com/office/powerpoint/2010/main" val="2405188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1080120"/>
          </a:xfrm>
        </p:spPr>
        <p:txBody>
          <a:bodyPr>
            <a:normAutofit/>
          </a:bodyPr>
          <a:lstStyle/>
          <a:p>
            <a:pPr algn="ctr"/>
            <a:r>
              <a:rPr lang="en-US" sz="2000" dirty="0" smtClean="0">
                <a:solidFill>
                  <a:srgbClr val="0070C0"/>
                </a:solidFill>
                <a:latin typeface="Times New Roman" pitchFamily="18" charset="0"/>
                <a:cs typeface="Times New Roman" pitchFamily="18" charset="0"/>
              </a:rPr>
              <a:t>THỰC HIỆN CÔNG VĂN CHỈ ĐẠO VỀ ĐẢM BẢO AN TOÀN THỰC PHẨM TRONG NHÀ TRƯỜNG</a:t>
            </a:r>
            <a:endParaRPr lang="en-US" sz="2000" dirty="0">
              <a:solidFill>
                <a:srgbClr val="0070C0"/>
              </a:solidFill>
              <a:latin typeface="Times New Roman" pitchFamily="18" charset="0"/>
              <a:cs typeface="Times New Roman" pitchFamily="18" charset="0"/>
            </a:endParaRPr>
          </a:p>
        </p:txBody>
      </p:sp>
      <p:sp>
        <p:nvSpPr>
          <p:cNvPr id="6" name="Rectangle 5"/>
          <p:cNvSpPr/>
          <p:nvPr/>
        </p:nvSpPr>
        <p:spPr>
          <a:xfrm>
            <a:off x="683568" y="1193930"/>
            <a:ext cx="8208912" cy="4524315"/>
          </a:xfrm>
          <a:prstGeom prst="rect">
            <a:avLst/>
          </a:prstGeom>
        </p:spPr>
        <p:txBody>
          <a:bodyPr wrap="square">
            <a:spAutoFit/>
          </a:bodyPr>
          <a:lstStyle/>
          <a:p>
            <a:r>
              <a:rPr lang="en-US" sz="1600" i="1" dirty="0"/>
              <a:t> </a:t>
            </a:r>
            <a:r>
              <a:rPr lang="en-US" sz="1600" i="1" dirty="0" smtClean="0"/>
              <a:t>    </a:t>
            </a:r>
            <a:r>
              <a:rPr lang="vi-VN" sz="1600" i="1" dirty="0" smtClean="0"/>
              <a:t>Căn </a:t>
            </a:r>
            <a:r>
              <a:rPr lang="vi-VN" sz="1600" i="1" dirty="0"/>
              <a:t>cứ Thông tư Liên tịch số 08/2008/TTLT-BYT –BGDĐT ngày 08 tháng 7 năm 2008 của Bộ Y tế - Bộ Giáo dục và Đào tạo về việc "Hướng dẫn công tác bảo đảm vệ sinh an toàn thực phẩm trong các cơ sở giáo dục”;</a:t>
            </a:r>
          </a:p>
          <a:p>
            <a:r>
              <a:rPr lang="en-US" sz="1600" i="1" dirty="0" smtClean="0"/>
              <a:t>     </a:t>
            </a:r>
            <a:r>
              <a:rPr lang="vi-VN" sz="1600" i="1" dirty="0" smtClean="0"/>
              <a:t>Căn </a:t>
            </a:r>
            <a:r>
              <a:rPr lang="vi-VN" sz="1600" i="1" dirty="0"/>
              <a:t>cứ Luật số: 55/2010/QH12 ngày 17/06/2010 về việc Căn cứ Hiến pháp nước Cộng hòa xã hội chủ nghĩa Việt Nam năm 1992 đã được sửa đổi, bổ sung một số điều theo Nghị quyết số 51/2001/QH10;Quốc hội ban hành Luật an toàn thực phẩm;</a:t>
            </a:r>
          </a:p>
          <a:p>
            <a:r>
              <a:rPr lang="en-US" sz="1600" i="1" dirty="0" smtClean="0"/>
              <a:t>     </a:t>
            </a:r>
            <a:r>
              <a:rPr lang="vi-VN" sz="1600" i="1" dirty="0" smtClean="0"/>
              <a:t>Căn </a:t>
            </a:r>
            <a:r>
              <a:rPr lang="vi-VN" sz="1600" i="1" dirty="0"/>
              <a:t>cứ Nghị định số 115/2018/NĐ-CP ngày 04/9/2018 của Chính phủ về Quy định xử phạt vi phạm hành chính về an toàn thực phẩm;</a:t>
            </a:r>
          </a:p>
          <a:p>
            <a:r>
              <a:rPr lang="en-US" sz="1600" i="1" dirty="0" smtClean="0"/>
              <a:t>     </a:t>
            </a:r>
            <a:r>
              <a:rPr lang="vi-VN" sz="1600" i="1" dirty="0" smtClean="0"/>
              <a:t>Căn </a:t>
            </a:r>
            <a:r>
              <a:rPr lang="vi-VN" sz="1600" i="1" dirty="0"/>
              <a:t>cứ Nghị định số 155/2018/NĐ-CP ngày 12/11/2018 của Chính phủ về sửa đổi bổ sung một số quy định liên quan chi tiết thi hành một số điều của Luật an toàn thực phẩm; </a:t>
            </a:r>
          </a:p>
          <a:p>
            <a:r>
              <a:rPr lang="en-US" sz="1600" i="1" dirty="0" smtClean="0"/>
              <a:t>      </a:t>
            </a:r>
            <a:r>
              <a:rPr lang="vi-VN" sz="1600" i="1" dirty="0" smtClean="0"/>
              <a:t>Căn </a:t>
            </a:r>
            <a:r>
              <a:rPr lang="vi-VN" sz="1600" i="1" dirty="0"/>
              <a:t>cứ Nghị định chính phủ số 124/2021/NĐ.CP Hà Nội, ngày 28 tháng 12 năm 2021 về nghị định sửa đổi, bổ sung một số điều của nghị định số 115/2018/nđ-cp ngày 04 tháng 9 năm 2018 của chính phủ quy định xử phạt vi phạm hành chính về an toàn thực phẩm và nghị định số 117/2020/nđ-cp ngày 28 tháng 9 năm 2020 của chính phủ quy định xử phạt vi phạm hành chính trong lĩnh vực y </a:t>
            </a:r>
            <a:r>
              <a:rPr lang="vi-VN" sz="1600" i="1" dirty="0" smtClean="0"/>
              <a:t>tế;</a:t>
            </a:r>
            <a:endParaRPr lang="vi-VN" sz="1600" i="1" dirty="0"/>
          </a:p>
        </p:txBody>
      </p:sp>
    </p:spTree>
    <p:extLst>
      <p:ext uri="{BB962C8B-B14F-4D97-AF65-F5344CB8AC3E}">
        <p14:creationId xmlns:p14="http://schemas.microsoft.com/office/powerpoint/2010/main" val="23439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116632"/>
            <a:ext cx="5570729" cy="6336704"/>
          </a:xfrm>
        </p:spPr>
      </p:pic>
    </p:spTree>
    <p:extLst>
      <p:ext uri="{BB962C8B-B14F-4D97-AF65-F5344CB8AC3E}">
        <p14:creationId xmlns:p14="http://schemas.microsoft.com/office/powerpoint/2010/main" val="2916774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ct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700" dirty="0">
                <a:latin typeface="Times New Roman" pitchFamily="18" charset="0"/>
                <a:cs typeface="Times New Roman" pitchFamily="18" charset="0"/>
              </a:rPr>
              <a:t/>
            </a:r>
            <a:br>
              <a:rPr lang="en-US" sz="2700" dirty="0">
                <a:latin typeface="Times New Roman" pitchFamily="18" charset="0"/>
                <a:cs typeface="Times New Roman" pitchFamily="18" charset="0"/>
              </a:rPr>
            </a:br>
            <a:endParaRPr lang="vi-VN" sz="4000" b="0" cap="all" dirty="0">
              <a:solidFill>
                <a:srgbClr val="020DEE"/>
              </a:solidFill>
              <a:latin typeface="Times New Roman" pitchFamily="18" charset="0"/>
              <a:cs typeface="Times New Roman" pitchFamily="18" charset="0"/>
            </a:endParaRPr>
          </a:p>
        </p:txBody>
      </p:sp>
      <p:sp>
        <p:nvSpPr>
          <p:cNvPr id="5" name="Content Placeholder 4"/>
          <p:cNvSpPr txBox="1">
            <a:spLocks noGrp="1"/>
          </p:cNvSpPr>
          <p:nvPr>
            <p:ph idx="1"/>
          </p:nvPr>
        </p:nvSpPr>
        <p:spPr>
          <a:xfrm>
            <a:off x="755576" y="5013176"/>
            <a:ext cx="8229600" cy="584775"/>
          </a:xfrm>
          <a:prstGeom prst="rect">
            <a:avLst/>
          </a:prstGeom>
          <a:noFill/>
        </p:spPr>
        <p:txBody>
          <a:bodyPr wrap="square" rtlCol="0">
            <a:spAutoFit/>
          </a:bodyPr>
          <a:lstStyle/>
          <a:p>
            <a:pPr algn="ctr"/>
            <a:endParaRPr lang="vi-VN" sz="3200" b="1" i="1"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74638"/>
            <a:ext cx="7615824" cy="6252492"/>
          </a:xfrm>
          <a:prstGeom prst="rect">
            <a:avLst/>
          </a:prstGeom>
        </p:spPr>
      </p:pic>
    </p:spTree>
    <p:extLst>
      <p:ext uri="{BB962C8B-B14F-4D97-AF65-F5344CB8AC3E}">
        <p14:creationId xmlns:p14="http://schemas.microsoft.com/office/powerpoint/2010/main" val="3509057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11560" y="188640"/>
            <a:ext cx="8208912" cy="6480720"/>
          </a:xfrm>
          <a:prstGeom prst="rect">
            <a:avLst/>
          </a:prstGeom>
        </p:spPr>
      </p:pic>
    </p:spTree>
    <p:extLst>
      <p:ext uri="{BB962C8B-B14F-4D97-AF65-F5344CB8AC3E}">
        <p14:creationId xmlns:p14="http://schemas.microsoft.com/office/powerpoint/2010/main" val="2079939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265662" y="4797152"/>
            <a:ext cx="7162800" cy="1295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i="1" dirty="0" smtClean="0">
                <a:solidFill>
                  <a:srgbClr val="00B0F0"/>
                </a:solidFill>
              </a:rPr>
              <a:t>                         </a:t>
            </a:r>
          </a:p>
          <a:p>
            <a:endParaRPr lang="en-US" sz="2400" i="1" dirty="0" smtClean="0">
              <a:solidFill>
                <a:srgbClr val="00B0F0"/>
              </a:solidFill>
            </a:endParaRPr>
          </a:p>
          <a:p>
            <a:r>
              <a:rPr lang="en-US" sz="2400" i="1" dirty="0" smtClean="0">
                <a:solidFill>
                  <a:srgbClr val="00B0F0"/>
                </a:solidFill>
              </a:rPr>
              <a:t>          </a:t>
            </a:r>
            <a:endParaRPr lang="en-US" sz="2400" i="1" dirty="0" smtClean="0">
              <a:solidFill>
                <a:srgbClr val="FF0000"/>
              </a:solidFill>
            </a:endParaRPr>
          </a:p>
        </p:txBody>
      </p:sp>
      <p:sp>
        <p:nvSpPr>
          <p:cNvPr id="3" name="Title 2"/>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LƯỢNG GIÁ ATTP (</a:t>
            </a:r>
            <a:r>
              <a:rPr lang="en-US" dirty="0" err="1" smtClean="0">
                <a:latin typeface="Times New Roman" panose="02020603050405020304" pitchFamily="18" charset="0"/>
                <a:cs typeface="Times New Roman" panose="02020603050405020304" pitchFamily="18" charset="0"/>
              </a:rPr>
              <a:t>trực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tiếp</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p:txBody>
          <a:bodyPr/>
          <a:lstStyle/>
          <a:p>
            <a:pPr indent="457200" algn="just">
              <a:tabLst>
                <a:tab pos="6572250" algn="r"/>
              </a:tabLst>
            </a:pPr>
            <a:r>
              <a:rPr lang="en-US" sz="2800" b="1" dirty="0" err="1" smtClean="0">
                <a:solidFill>
                  <a:srgbClr val="FF0000"/>
                </a:solidFill>
                <a:latin typeface="Times New Roman" panose="02020603050405020304" pitchFamily="18" charset="0"/>
                <a:ea typeface="Times New Roman" panose="02020603050405020304" pitchFamily="18" charset="0"/>
              </a:rPr>
              <a:t>Câu</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1:</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a:t>
            </a:r>
            <a:r>
              <a:rPr lang="en-US" sz="2800" b="1" dirty="0" err="1">
                <a:latin typeface="Times New Roman" panose="02020603050405020304" pitchFamily="18" charset="0"/>
                <a:ea typeface="Times New Roman" panose="02020603050405020304" pitchFamily="18" charset="0"/>
              </a:rPr>
              <a:t>guyên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gây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gây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ngộ</a:t>
            </a:r>
            <a:r>
              <a:rPr lang="en-US" sz="2800" b="1" dirty="0">
                <a:latin typeface="Times New Roman" panose="02020603050405020304" pitchFamily="18" charset="0"/>
                <a:ea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rPr>
              <a:t>độc</a:t>
            </a:r>
            <a:r>
              <a:rPr lang="en-US" sz="2800" b="1" dirty="0" smtClean="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thực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phẩm</a:t>
            </a:r>
            <a:r>
              <a:rPr lang="en-US" sz="2800" b="1" dirty="0" smtClean="0">
                <a:latin typeface="Times New Roman" panose="02020603050405020304" pitchFamily="18" charset="0"/>
                <a:ea typeface="Times New Roman" panose="02020603050405020304" pitchFamily="18" charset="0"/>
              </a:rPr>
              <a:t>?</a:t>
            </a:r>
          </a:p>
          <a:p>
            <a:pPr indent="457200" algn="just">
              <a:tabLst>
                <a:tab pos="6572250" algn="r"/>
              </a:tabLst>
            </a:pPr>
            <a:endParaRPr lang="en-US" sz="2400" dirty="0">
              <a:latin typeface="Times New Roman" panose="02020603050405020304" pitchFamily="18" charset="0"/>
              <a:ea typeface="Times New Roman" panose="02020603050405020304" pitchFamily="18" charset="0"/>
            </a:endParaRPr>
          </a:p>
          <a:p>
            <a:pPr indent="457200" algn="just">
              <a:tabLst>
                <a:tab pos="6572250" algn="r"/>
              </a:tabLst>
            </a:pPr>
            <a:r>
              <a:rPr lang="en-US" sz="2800" b="1" dirty="0" err="1">
                <a:solidFill>
                  <a:srgbClr val="FF0000"/>
                </a:solidFill>
                <a:latin typeface="Times New Roman" panose="02020603050405020304" pitchFamily="18" charset="0"/>
                <a:ea typeface="Times New Roman" panose="02020603050405020304" pitchFamily="18" charset="0"/>
              </a:rPr>
              <a:t>Câu</a:t>
            </a:r>
            <a:r>
              <a:rPr lang="en-US" sz="2800" b="1" dirty="0">
                <a:solidFill>
                  <a:srgbClr val="FF0000"/>
                </a:solidFill>
                <a:latin typeface="Times New Roman" panose="02020603050405020304" pitchFamily="18" charset="0"/>
                <a:ea typeface="Times New Roman" panose="02020603050405020304" pitchFamily="18" charset="0"/>
              </a:rPr>
              <a:t> 2:</a:t>
            </a:r>
            <a:r>
              <a:rPr lang="en-US" sz="2800" b="1" dirty="0">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Cách</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nhận</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biết</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khi</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một</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người</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bị</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ngộ</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độc</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thức</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ăn</a:t>
            </a:r>
            <a:r>
              <a:rPr lang="en-US" sz="2800" dirty="0" smtClean="0">
                <a:latin typeface="Times New Roman" panose="02020603050405020304" pitchFamily="18" charset="0"/>
                <a:ea typeface="Times New Roman" panose="02020603050405020304" pitchFamily="18" charset="0"/>
              </a:rPr>
              <a:t>?</a:t>
            </a:r>
          </a:p>
          <a:p>
            <a:pPr indent="457200" algn="just">
              <a:tabLst>
                <a:tab pos="6572250" algn="r"/>
              </a:tabLst>
            </a:pPr>
            <a:endParaRPr lang="en-US" sz="2400" dirty="0">
              <a:latin typeface="Times New Roman" panose="02020603050405020304" pitchFamily="18" charset="0"/>
              <a:ea typeface="Times New Roman" panose="02020603050405020304" pitchFamily="18" charset="0"/>
            </a:endParaRPr>
          </a:p>
          <a:p>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Câu</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3:</a:t>
            </a:r>
            <a:r>
              <a:rPr lang="en-US" sz="2800" b="1" dirty="0">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Cách</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sơ</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cứu</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khi</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bị</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ngộ</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độc</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thực</a:t>
            </a:r>
            <a:r>
              <a:rPr lang="en-US" sz="2800" b="1" dirty="0">
                <a:solidFill>
                  <a:srgbClr val="333333"/>
                </a:solidFill>
                <a:latin typeface="Times New Roman" panose="02020603050405020304" pitchFamily="18" charset="0"/>
                <a:ea typeface="Times New Roman" panose="02020603050405020304" pitchFamily="18" charset="0"/>
              </a:rPr>
              <a:t> </a:t>
            </a:r>
            <a:r>
              <a:rPr lang="en-US" sz="2800" b="1" dirty="0" err="1">
                <a:solidFill>
                  <a:srgbClr val="333333"/>
                </a:solidFill>
                <a:latin typeface="Times New Roman" panose="02020603050405020304" pitchFamily="18" charset="0"/>
                <a:ea typeface="Times New Roman" panose="02020603050405020304" pitchFamily="18" charset="0"/>
              </a:rPr>
              <a:t>phẩm</a:t>
            </a:r>
            <a:r>
              <a:rPr lang="en-US" sz="2800" b="1" dirty="0" smtClean="0">
                <a:latin typeface="Times New Roman" panose="02020603050405020304" pitchFamily="18" charset="0"/>
                <a:ea typeface="Times New Roman" panose="02020603050405020304" pitchFamily="18" charset="0"/>
              </a:rPr>
              <a:t>?</a:t>
            </a:r>
          </a:p>
          <a:p>
            <a:endParaRPr lang="en-US" sz="2800" b="1" dirty="0">
              <a:latin typeface="Times New Roman" panose="02020603050405020304" pitchFamily="18" charset="0"/>
            </a:endParaRPr>
          </a:p>
          <a:p>
            <a:pPr algn="ctr"/>
            <a:r>
              <a:rPr lang="en-US" sz="2800" b="1" i="1" dirty="0" smtClean="0">
                <a:solidFill>
                  <a:srgbClr val="FF0000"/>
                </a:solidFill>
                <a:latin typeface="Times New Roman" panose="02020603050405020304" pitchFamily="18" charset="0"/>
              </a:rPr>
              <a:t>CẢM ƠN QUÝ THẦY CÔ</a:t>
            </a:r>
            <a:endParaRPr lang="en-US" i="1" dirty="0">
              <a:solidFill>
                <a:srgbClr val="FF0000"/>
              </a:solidFill>
            </a:endParaRPr>
          </a:p>
        </p:txBody>
      </p:sp>
    </p:spTree>
    <p:extLst>
      <p:ext uri="{BB962C8B-B14F-4D97-AF65-F5344CB8AC3E}">
        <p14:creationId xmlns:p14="http://schemas.microsoft.com/office/powerpoint/2010/main" val="82370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vi-VN" dirty="0"/>
              <a:t> </a:t>
            </a:r>
            <a:endParaRPr lang="en-US" dirty="0"/>
          </a:p>
          <a:p>
            <a:pPr indent="457200" algn="just">
              <a:tabLst>
                <a:tab pos="6572250" algn="r"/>
              </a:tabLst>
            </a:pPr>
            <a:r>
              <a:rPr lang="en-US" sz="2800" b="1" dirty="0" err="1">
                <a:solidFill>
                  <a:srgbClr val="FF0000"/>
                </a:solidFill>
                <a:latin typeface="Times New Roman" panose="02020603050405020304" pitchFamily="18" charset="0"/>
                <a:ea typeface="Times New Roman" panose="02020603050405020304" pitchFamily="18" charset="0"/>
              </a:rPr>
              <a:t>Câu</a:t>
            </a:r>
            <a:r>
              <a:rPr lang="en-US" sz="2800" b="1" dirty="0">
                <a:solidFill>
                  <a:srgbClr val="FF0000"/>
                </a:solidFill>
                <a:latin typeface="Times New Roman" panose="02020603050405020304" pitchFamily="18" charset="0"/>
                <a:ea typeface="Times New Roman" panose="02020603050405020304" pitchFamily="18" charset="0"/>
              </a:rPr>
              <a:t> 1:</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a:t>
            </a:r>
            <a:r>
              <a:rPr lang="en-US" sz="2800" b="1" dirty="0" err="1">
                <a:latin typeface="Times New Roman" panose="02020603050405020304" pitchFamily="18" charset="0"/>
                <a:ea typeface="Times New Roman" panose="02020603050405020304" pitchFamily="18" charset="0"/>
              </a:rPr>
              <a:t>guyên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gây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gây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ngộ</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độc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thực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phẩm</a:t>
            </a:r>
            <a:r>
              <a:rPr lang="en-US" sz="28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b="1" dirty="0" err="1">
                <a:latin typeface="Times New Roman" panose="02020603050405020304" pitchFamily="18" charset="0"/>
                <a:ea typeface="Times New Roman" panose="02020603050405020304" pitchFamily="18" charset="0"/>
              </a:rPr>
              <a:t>Trả</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lời</a:t>
            </a:r>
            <a:r>
              <a:rPr lang="en-US" sz="28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b="1"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Ngộ</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độc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thực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phẩm</a:t>
            </a:r>
            <a:r>
              <a:rPr lang="en-US" sz="2800" dirty="0">
                <a:solidFill>
                  <a:srgbClr val="333333"/>
                </a:solidFill>
                <a:latin typeface="Times New Roman" panose="02020603050405020304" pitchFamily="18" charset="0"/>
                <a:ea typeface="Times New Roman" panose="02020603050405020304" pitchFamily="18" charset="0"/>
              </a:rPr>
              <a:t> do </a:t>
            </a:r>
            <a:r>
              <a:rPr lang="en-US" sz="2800" dirty="0" err="1">
                <a:solidFill>
                  <a:srgbClr val="333333"/>
                </a:solidFill>
                <a:latin typeface="Times New Roman" panose="02020603050405020304" pitchFamily="18" charset="0"/>
                <a:ea typeface="Times New Roman" panose="02020603050405020304" pitchFamily="18" charset="0"/>
              </a:rPr>
              <a:t>ký</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sinh</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trùng</a:t>
            </a:r>
            <a:endParaRPr lang="en-US" sz="24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Ngộ</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độc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thực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phẩm</a:t>
            </a:r>
            <a:r>
              <a:rPr lang="en-US" sz="2800" dirty="0">
                <a:solidFill>
                  <a:srgbClr val="333333"/>
                </a:solidFill>
                <a:latin typeface="Times New Roman" panose="02020603050405020304" pitchFamily="18" charset="0"/>
                <a:ea typeface="Times New Roman" panose="02020603050405020304" pitchFamily="18" charset="0"/>
              </a:rPr>
              <a:t> do </a:t>
            </a:r>
            <a:r>
              <a:rPr lang="en-US" sz="2800" dirty="0" err="1">
                <a:solidFill>
                  <a:srgbClr val="333333"/>
                </a:solidFill>
                <a:latin typeface="Times New Roman" panose="02020603050405020304" pitchFamily="18" charset="0"/>
                <a:ea typeface="Times New Roman" panose="02020603050405020304" pitchFamily="18" charset="0"/>
              </a:rPr>
              <a:t>thức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ăn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bị</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biến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chất</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ôi</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thiu</a:t>
            </a:r>
            <a:endParaRPr lang="en-US" sz="24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 </a:t>
            </a:r>
            <a:r>
              <a:rPr lang="en-US" sz="2800" dirty="0" err="1">
                <a:solidFill>
                  <a:srgbClr val="333333"/>
                </a:solidFill>
                <a:latin typeface="Times New Roman" panose="02020603050405020304" pitchFamily="18" charset="0"/>
                <a:ea typeface="Times New Roman" panose="02020603050405020304" pitchFamily="18" charset="0"/>
              </a:rPr>
              <a:t>Ngộ</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độc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thực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phẩm</a:t>
            </a:r>
            <a:r>
              <a:rPr lang="en-US" sz="2800" dirty="0">
                <a:solidFill>
                  <a:srgbClr val="333333"/>
                </a:solidFill>
                <a:latin typeface="Times New Roman" panose="02020603050405020304" pitchFamily="18" charset="0"/>
                <a:ea typeface="Times New Roman" panose="02020603050405020304" pitchFamily="18" charset="0"/>
              </a:rPr>
              <a:t> do </a:t>
            </a:r>
            <a:r>
              <a:rPr lang="en-US" sz="2800" dirty="0" err="1">
                <a:solidFill>
                  <a:srgbClr val="333333"/>
                </a:solidFill>
                <a:latin typeface="Times New Roman" panose="02020603050405020304" pitchFamily="18" charset="0"/>
                <a:ea typeface="Times New Roman" panose="02020603050405020304" pitchFamily="18" charset="0"/>
              </a:rPr>
              <a:t>nhiễm</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các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chất</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hóa</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học</a:t>
            </a:r>
            <a:endParaRPr lang="en-US" sz="2400" dirty="0">
              <a:effectLst/>
              <a:latin typeface="Times New Roman" panose="02020603050405020304" pitchFamily="18" charset="0"/>
              <a:ea typeface="Times New Roman" panose="02020603050405020304" pitchFamily="18" charset="0"/>
            </a:endParaRPr>
          </a:p>
        </p:txBody>
      </p:sp>
      <p:sp>
        <p:nvSpPr>
          <p:cNvPr id="3" name="Title 2"/>
          <p:cNvSpPr>
            <a:spLocks noGrp="1"/>
          </p:cNvSpPr>
          <p:nvPr>
            <p:ph type="title"/>
          </p:nvPr>
        </p:nvSpPr>
        <p:spPr>
          <a:xfrm>
            <a:off x="457200" y="274638"/>
            <a:ext cx="8229600" cy="706090"/>
          </a:xfrm>
        </p:spPr>
        <p:txBody>
          <a:bodyPr>
            <a:normAutofit fontScale="90000"/>
          </a:bodyPr>
          <a:lstStyle/>
          <a:p>
            <a:pPr algn="ctr"/>
            <a:r>
              <a:rPr lang="en-US" dirty="0" smtClean="0">
                <a:solidFill>
                  <a:srgbClr val="00B0F0"/>
                </a:solidFill>
                <a:latin typeface="Times New Roman" pitchFamily="18" charset="0"/>
                <a:cs typeface="Times New Roman" pitchFamily="18" charset="0"/>
              </a:rPr>
              <a:t>TRẢ LỜI LƯỢNG GIÁ</a:t>
            </a:r>
            <a:endParaRPr lang="en-US"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1523523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242587"/>
          </a:xfrm>
        </p:spPr>
        <p:txBody>
          <a:bodyPr>
            <a:normAutofit/>
          </a:bodyPr>
          <a:lstStyle/>
          <a:p>
            <a:pPr indent="457200" algn="just">
              <a:tabLst>
                <a:tab pos="6572250" algn="r"/>
              </a:tabLst>
            </a:pPr>
            <a:endParaRPr lang="en-US" sz="2400" b="1" dirty="0" smtClean="0">
              <a:solidFill>
                <a:srgbClr val="FF0000"/>
              </a:solidFill>
              <a:latin typeface="Times New Roman" panose="02020603050405020304" pitchFamily="18" charset="0"/>
              <a:ea typeface="Times New Roman" panose="02020603050405020304" pitchFamily="18" charset="0"/>
            </a:endParaRPr>
          </a:p>
          <a:p>
            <a:pPr indent="457200" algn="just">
              <a:tabLst>
                <a:tab pos="6572250" algn="r"/>
              </a:tabLst>
            </a:pPr>
            <a:r>
              <a:rPr lang="en-US" sz="2400" b="1" dirty="0" err="1" smtClean="0">
                <a:solidFill>
                  <a:srgbClr val="FF0000"/>
                </a:solidFill>
                <a:latin typeface="Times New Roman" panose="02020603050405020304" pitchFamily="18" charset="0"/>
                <a:ea typeface="Times New Roman" panose="02020603050405020304" pitchFamily="18" charset="0"/>
              </a:rPr>
              <a:t>Câu</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a:solidFill>
                  <a:srgbClr val="FF0000"/>
                </a:solidFill>
                <a:latin typeface="Times New Roman" panose="02020603050405020304" pitchFamily="18" charset="0"/>
                <a:ea typeface="Times New Roman" panose="02020603050405020304" pitchFamily="18" charset="0"/>
              </a:rPr>
              <a:t>2:</a:t>
            </a:r>
            <a:r>
              <a:rPr lang="en-US" sz="2400" b="1" dirty="0">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Cách</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nhận</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biết</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khi</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một</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người</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bị</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ngộ</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độc</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thức</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indent="457200" algn="just">
              <a:tabLst>
                <a:tab pos="6572250" algn="r"/>
              </a:tabLst>
            </a:pPr>
            <a:r>
              <a:rPr lang="en-US" sz="2400" b="1" dirty="0" err="1">
                <a:latin typeface="Times New Roman" panose="02020603050405020304" pitchFamily="18" charset="0"/>
                <a:ea typeface="Times New Roman" panose="02020603050405020304" pitchFamily="18" charset="0"/>
              </a:rPr>
              <a:t>Trả</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lời</a:t>
            </a:r>
            <a:r>
              <a:rPr lang="en-US" sz="2400" b="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indent="457200" algn="just">
              <a:tabLst>
                <a:tab pos="6572250" algn="r"/>
              </a:tabLst>
            </a:pPr>
            <a:r>
              <a:rPr lang="en-US" sz="2800" dirty="0" err="1">
                <a:solidFill>
                  <a:srgbClr val="333333"/>
                </a:solidFill>
                <a:latin typeface="Times New Roman" panose="02020603050405020304" pitchFamily="18" charset="0"/>
                <a:ea typeface="Times New Roman" panose="02020603050405020304" pitchFamily="18" charset="0"/>
              </a:rPr>
              <a:t>Sau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khi</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ăn</a:t>
            </a:r>
            <a:r>
              <a:rPr lang="en-US" sz="2800" dirty="0">
                <a:solidFill>
                  <a:srgbClr val="333333"/>
                </a:solidFill>
                <a:latin typeface="Times New Roman" panose="02020603050405020304" pitchFamily="18" charset="0"/>
                <a:ea typeface="Times New Roman" panose="02020603050405020304" pitchFamily="18" charset="0"/>
              </a:rPr>
              <a:t> hay </a:t>
            </a:r>
            <a:r>
              <a:rPr lang="en-US" sz="2800" dirty="0" err="1">
                <a:solidFill>
                  <a:srgbClr val="333333"/>
                </a:solidFill>
                <a:latin typeface="Times New Roman" panose="02020603050405020304" pitchFamily="18" charset="0"/>
                <a:ea typeface="Times New Roman" panose="02020603050405020304" pitchFamily="18" charset="0"/>
              </a:rPr>
              <a:t>uống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một</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thực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phẩm</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bị</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nhiễm</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độc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sau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vài</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phút</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vài</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giờ</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thậm</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chí</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có</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thể</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sau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một</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ngày</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người</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bệnh</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đột</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ngột</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có</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những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triệu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chứng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buồn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nôn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và</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nôn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ngay</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có</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khi</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nôn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cả</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ra</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máu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đau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bụng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đi</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ngoài</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nhiều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lần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phân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nước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có</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thể</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lẫn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máu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có</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thể</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không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sốt</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hoặc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sốt</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cao</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trên</a:t>
            </a:r>
            <a:r>
              <a:rPr lang="en-US" sz="2800" dirty="0">
                <a:solidFill>
                  <a:srgbClr val="333333"/>
                </a:solidFill>
                <a:latin typeface="Times New Roman" panose="02020603050405020304" pitchFamily="18" charset="0"/>
                <a:ea typeface="Times New Roman" panose="02020603050405020304" pitchFamily="18" charset="0"/>
              </a:rPr>
              <a:t> 380C.</a:t>
            </a:r>
            <a:endParaRPr lang="en-US" sz="2800" dirty="0">
              <a:latin typeface="Times New Roman" panose="02020603050405020304" pitchFamily="18" charset="0"/>
              <a:ea typeface="Times New Roman" panose="02020603050405020304" pitchFamily="18" charset="0"/>
            </a:endParaRPr>
          </a:p>
          <a:p>
            <a:pPr marL="109728" indent="0">
              <a:buNone/>
            </a:pPr>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a:off x="539552" y="260648"/>
            <a:ext cx="8229600" cy="576064"/>
          </a:xfrm>
        </p:spPr>
        <p:txBody>
          <a:bodyPr>
            <a:noAutofit/>
          </a:bodyPr>
          <a:lstStyle/>
          <a:p>
            <a:pPr algn="ctr"/>
            <a:r>
              <a:rPr lang="en-US" sz="3700" dirty="0">
                <a:solidFill>
                  <a:srgbClr val="00B0F0"/>
                </a:solidFill>
                <a:latin typeface="Times New Roman" pitchFamily="18" charset="0"/>
                <a:cs typeface="Times New Roman" pitchFamily="18" charset="0"/>
              </a:rPr>
              <a:t>TRẢ LỜI LƯỢNG GIÁ</a:t>
            </a:r>
            <a:endParaRPr lang="en-US" sz="3200"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1132940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253" y="332656"/>
            <a:ext cx="8229600" cy="4176464"/>
          </a:xfrm>
        </p:spPr>
        <p:txBody>
          <a:bodyPr/>
          <a:lstStyle/>
          <a:p>
            <a:pPr indent="457200" algn="just">
              <a:tabLst>
                <a:tab pos="6572250" algn="r"/>
              </a:tabLst>
            </a:pPr>
            <a:r>
              <a:rPr lang="en-US" sz="2800" b="1" dirty="0" err="1">
                <a:solidFill>
                  <a:srgbClr val="FF0000"/>
                </a:solidFill>
                <a:latin typeface="Times New Roman" panose="02020603050405020304" pitchFamily="18" charset="0"/>
                <a:ea typeface="Times New Roman" panose="02020603050405020304" pitchFamily="18" charset="0"/>
              </a:rPr>
              <a:t>Câu</a:t>
            </a:r>
            <a:r>
              <a:rPr lang="en-US" sz="2800" b="1" dirty="0">
                <a:solidFill>
                  <a:srgbClr val="FF0000"/>
                </a:solidFill>
                <a:latin typeface="Times New Roman" panose="02020603050405020304" pitchFamily="18" charset="0"/>
                <a:ea typeface="Times New Roman" panose="02020603050405020304" pitchFamily="18" charset="0"/>
              </a:rPr>
              <a:t> 3:</a:t>
            </a:r>
            <a:r>
              <a:rPr lang="en-US" sz="2800" b="1" dirty="0">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Cách</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sơ</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cứu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khi</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bị</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ngộ</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độc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thực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phẩm</a:t>
            </a:r>
            <a:r>
              <a:rPr lang="en-US" sz="28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indent="457200" algn="just">
              <a:tabLst>
                <a:tab pos="6572250" algn="r"/>
              </a:tabLst>
            </a:pPr>
            <a:r>
              <a:rPr lang="en-US" sz="2800" b="1" dirty="0" err="1">
                <a:latin typeface="Times New Roman" panose="02020603050405020304" pitchFamily="18" charset="0"/>
                <a:ea typeface="Times New Roman" panose="02020603050405020304" pitchFamily="18" charset="0"/>
              </a:rPr>
              <a:t>Trả</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lời</a:t>
            </a:r>
            <a:r>
              <a:rPr lang="en-US" sz="2800" b="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indent="457200" algn="just"/>
            <a:r>
              <a:rPr lang="en-US" sz="2800" dirty="0">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Gây</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nôn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kích</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thích</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cho</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trẻ</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nôn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ra</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hêt</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thức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ăn</a:t>
            </a:r>
            <a:r>
              <a:rPr lang="en-US" sz="2800" dirty="0">
                <a:solidFill>
                  <a:srgbClr val="333333"/>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indent="457200" algn="just"/>
            <a:r>
              <a:rPr lang="en-US" sz="2800" dirty="0">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Bù</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nước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cho</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người</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bệnh</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bằng</a:t>
            </a:r>
            <a:r>
              <a:rPr lang="en-US" sz="2800" dirty="0">
                <a:solidFill>
                  <a:srgbClr val="333333"/>
                </a:solidFill>
                <a:latin typeface="Times New Roman" panose="02020603050405020304" pitchFamily="18" charset="0"/>
                <a:ea typeface="Times New Roman" panose="02020603050405020304" pitchFamily="18" charset="0"/>
              </a:rPr>
              <a:t> dung </a:t>
            </a:r>
            <a:r>
              <a:rPr lang="en-US" sz="2800" dirty="0" err="1">
                <a:solidFill>
                  <a:srgbClr val="333333"/>
                </a:solidFill>
                <a:latin typeface="Times New Roman" panose="02020603050405020304" pitchFamily="18" charset="0"/>
                <a:ea typeface="Times New Roman" panose="02020603050405020304" pitchFamily="18" charset="0"/>
              </a:rPr>
              <a:t>dịch</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oresol</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được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pha</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theo</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chỉ</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dẫn</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indent="457200"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t>
            </a:r>
            <a:r>
              <a:rPr lang="en-US" sz="2800" dirty="0" err="1">
                <a:solidFill>
                  <a:srgbClr val="333333"/>
                </a:solidFill>
                <a:latin typeface="Times New Roman" panose="02020603050405020304" pitchFamily="18" charset="0"/>
                <a:ea typeface="Times New Roman" panose="02020603050405020304" pitchFamily="18" charset="0"/>
              </a:rPr>
              <a:t>ần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đưa</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đến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ngay</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các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cơ</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sở</a:t>
            </a:r>
            <a:r>
              <a:rPr lang="en-US" sz="2800" dirty="0">
                <a:solidFill>
                  <a:srgbClr val="333333"/>
                </a:solidFill>
                <a:latin typeface="Times New Roman" panose="02020603050405020304" pitchFamily="18" charset="0"/>
                <a:ea typeface="Times New Roman" panose="02020603050405020304" pitchFamily="18" charset="0"/>
              </a:rPr>
              <a:t> y </a:t>
            </a:r>
            <a:r>
              <a:rPr lang="en-US" sz="2800" dirty="0" err="1">
                <a:solidFill>
                  <a:srgbClr val="333333"/>
                </a:solidFill>
                <a:latin typeface="Times New Roman" panose="02020603050405020304" pitchFamily="18" charset="0"/>
                <a:ea typeface="Times New Roman" panose="02020603050405020304" pitchFamily="18" charset="0"/>
              </a:rPr>
              <a:t>tế</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gần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nhất</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để</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được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chẩn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đoán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chính</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xác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nguyên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nhân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và</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có</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hướng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điều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trị</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kịp</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thời</a:t>
            </a:r>
            <a:r>
              <a:rPr lang="en-US" sz="2800" dirty="0">
                <a:solidFill>
                  <a:srgbClr val="333333"/>
                </a:solidFill>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endParaRPr lang="en-US" dirty="0"/>
          </a:p>
        </p:txBody>
      </p:sp>
      <p:sp>
        <p:nvSpPr>
          <p:cNvPr id="3" name="Title 2"/>
          <p:cNvSpPr>
            <a:spLocks noGrp="1"/>
          </p:cNvSpPr>
          <p:nvPr>
            <p:ph type="title"/>
          </p:nvPr>
        </p:nvSpPr>
        <p:spPr>
          <a:xfrm>
            <a:off x="457200" y="116632"/>
            <a:ext cx="8229600" cy="1080120"/>
          </a:xfrm>
        </p:spPr>
        <p:txBody>
          <a:bodyPr>
            <a:normAutofit fontScale="90000"/>
          </a:bodyPr>
          <a:lstStyle/>
          <a:p>
            <a:pPr algn="ctr"/>
            <a:r>
              <a:rPr lang="en-US" i="1" dirty="0" smtClean="0">
                <a:effectLst/>
                <a:latin typeface="Times New Roman" pitchFamily="18" charset="0"/>
                <a:cs typeface="Times New Roman" pitchFamily="18" charset="0"/>
              </a:rPr>
              <a:t/>
            </a:r>
            <a:br>
              <a:rPr lang="en-US" i="1" dirty="0" smtClean="0">
                <a:effectLst/>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208799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851</TotalTime>
  <Words>583</Words>
  <Application>Microsoft Office PowerPoint</Application>
  <PresentationFormat>On-screen Show (4:3)</PresentationFormat>
  <Paragraphs>45</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Calibri</vt:lpstr>
      <vt:lpstr>Lucida Sans Unicode</vt:lpstr>
      <vt:lpstr>Times New Roman</vt:lpstr>
      <vt:lpstr>Verdana</vt:lpstr>
      <vt:lpstr>Wingdings 2</vt:lpstr>
      <vt:lpstr>Wingdings 3</vt:lpstr>
      <vt:lpstr>Concourse</vt:lpstr>
      <vt:lpstr>PowerPoint Presentation</vt:lpstr>
      <vt:lpstr>THỰC HIỆN CÔNG VĂN CHỈ ĐẠO VỀ ĐẢM BẢO AN TOÀN THỰC PHẨM TRONG NHÀ TRƯỜNG</vt:lpstr>
      <vt:lpstr>PowerPoint Presentation</vt:lpstr>
      <vt:lpstr>       </vt:lpstr>
      <vt:lpstr>PowerPoint Presentation</vt:lpstr>
      <vt:lpstr>LƯỢNG GIÁ ATTP (trực tiếp)</vt:lpstr>
      <vt:lpstr>TRẢ LỜI LƯỢNG GIÁ</vt:lpstr>
      <vt:lpstr>TRẢ LỜI LƯỢNG GIÁ</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 thien</dc:creator>
  <cp:lastModifiedBy>c thanh</cp:lastModifiedBy>
  <cp:revision>90</cp:revision>
  <dcterms:created xsi:type="dcterms:W3CDTF">2020-10-04T10:55:28Z</dcterms:created>
  <dcterms:modified xsi:type="dcterms:W3CDTF">2025-04-29T03:00:46Z</dcterms:modified>
</cp:coreProperties>
</file>