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02/01/2025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02/01/2025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Miến thịt, tôm nấu bắp cải, hẹ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52DFC69-0EBA-7334-6BA4-93050DE96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Cá kho thơm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rau củ nấu thịt (susu, cà rốt, khoai tây, củ dền)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xào: Cải thìa xào dầu hào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Tráng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Dưa hấu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D9F4C2-41CE-6000-529F-A33BEF71F6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173424" y="-112576"/>
            <a:ext cx="4797152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gà xá xíu, cải ngọt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Bánh pudding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202978A-E9CF-3BE1-CC58-23A5C3CD82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78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59</cp:revision>
  <dcterms:created xsi:type="dcterms:W3CDTF">2024-09-19T14:59:28Z</dcterms:created>
  <dcterms:modified xsi:type="dcterms:W3CDTF">2025-01-02T08:58:44Z</dcterms:modified>
</cp:coreProperties>
</file>