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D1E3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64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03/01/2025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941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03/01/2025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965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03/01/2025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150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03/01/2025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652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03/01/2025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524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03/01/2025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529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03/01/2025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888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03/01/2025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53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03/01/2025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633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03/01/2025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37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03/01/2025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74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E552D-56B6-48D5-808B-1B17962CBF58}" type="datetimeFigureOut">
              <a:rPr lang="en-GB" smtClean="0"/>
              <a:t>03/01/2025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823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2228503"/>
            <a:ext cx="66247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4800" b="1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03/01/2025</a:t>
            </a:r>
            <a:endParaRPr lang="en-GB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268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7625" y="81092"/>
            <a:ext cx="9000102" cy="125967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06767" y="83651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Cháo tam bí đỏ, nấm rơm, tôm, thịt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Sữa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4AECB16-5E41-DB55-8CA7-F8575352A5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21396" y="-364604"/>
            <a:ext cx="5301208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185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5" y="81091"/>
            <a:ext cx="8502559" cy="161971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8" y="94891"/>
            <a:ext cx="8341697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TRƯA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mặn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: Gà cuộn jambon sốt chanh dây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30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Canh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 cải nhún nấu thịt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Tráng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: Táo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553E9ED-7331-2DBB-3B3A-2E202B2647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101416" y="-184584"/>
            <a:ext cx="4941168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634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4" y="81091"/>
            <a:ext cx="8502559" cy="151017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6" y="259098"/>
            <a:ext cx="8341697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Mì Quãng nấu tôm, thịt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: Yaourt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5F736E7-ECDF-BBE7-8E1F-69B99FBC4F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1844824"/>
            <a:ext cx="9144000" cy="5013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153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60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84918245500</dc:creator>
  <cp:lastModifiedBy>Administrator</cp:lastModifiedBy>
  <cp:revision>58</cp:revision>
  <dcterms:created xsi:type="dcterms:W3CDTF">2024-09-19T14:59:28Z</dcterms:created>
  <dcterms:modified xsi:type="dcterms:W3CDTF">2025-01-03T08:13:40Z</dcterms:modified>
</cp:coreProperties>
</file>