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03/01/2025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03/01/2025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03/01/2025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03/01/2025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03/01/2025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03/01/2025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03/01/2025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228503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03/01/2025</a:t>
            </a:r>
            <a:endParaRPr lang="en-GB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Cháo tam bí đỏ, nấm rơm, tôm, thịt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AECB16-5E41-DB55-8CA7-F8575352A5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21396" y="-364604"/>
            <a:ext cx="5301208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61971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94891"/>
            <a:ext cx="834169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Gà cuộn jambon sốt chanh dây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 cải nhún nấu thịt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Tráng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Táo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53E9ED-7331-2DBB-3B3A-2E202B2647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101416" y="-184584"/>
            <a:ext cx="4941168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51017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Mì Quãng nấu tôm, thịt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Yaourt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5F736E7-ECDF-BBE7-8E1F-69B99FBC4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844824"/>
            <a:ext cx="9144000" cy="5013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60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58</cp:revision>
  <dcterms:created xsi:type="dcterms:W3CDTF">2024-09-19T14:59:28Z</dcterms:created>
  <dcterms:modified xsi:type="dcterms:W3CDTF">2025-01-03T08:13:40Z</dcterms:modified>
</cp:coreProperties>
</file>