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30/12/2024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228503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25/12/2024</a:t>
            </a:r>
            <a:endParaRPr lang="en-GB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Bánh canh cua, thịt, nấm rơm ,cà rốt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D41D34F-11C1-4DFF-2F95-41848E3685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57400" y="-328600"/>
            <a:ext cx="52292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1"/>
            <a:ext cx="8502559" cy="18758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94891"/>
            <a:ext cx="834169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Tôm thịt, xào bông cải xanh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 cá diêu hồng nấu ngót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Món chiên: Cải thảo xào tỏi, dầu hào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Bánh plan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91D3188-ACCE-E57F-5C27-2178608FB2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2204864"/>
            <a:ext cx="9144000" cy="465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81091"/>
            <a:ext cx="8502559" cy="151017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Bún thang (thịt, trứng, tôm, giò sống, củ sắn)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Lê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7C5AD52-D1A2-54AF-B000-8E43F0635C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69954" y="-297139"/>
            <a:ext cx="5004093" cy="9144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82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55</cp:revision>
  <dcterms:created xsi:type="dcterms:W3CDTF">2024-09-19T14:59:28Z</dcterms:created>
  <dcterms:modified xsi:type="dcterms:W3CDTF">2024-12-30T00:38:13Z</dcterms:modified>
</cp:coreProperties>
</file>