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  <a:srgbClr val="D1E32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2" d="100"/>
          <a:sy n="82" d="100"/>
        </p:scale>
        <p:origin x="1644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09419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49659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731505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596522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05246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45292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828889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6533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146337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390379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E552D-56B6-48D5-808B-1B17962CBF58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8674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FE552D-56B6-48D5-808B-1B17962CBF58}" type="datetimeFigureOut">
              <a:rPr lang="en-GB" smtClean="0"/>
              <a:t>30/12/2024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1E4A09-BDBF-4A79-894D-EC792CD1B19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88236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2228503"/>
            <a:ext cx="662473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800" b="1" dirty="0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đơn</a:t>
            </a:r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en-US" sz="4800" b="1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  <a:r>
              <a:rPr lang="en-US" sz="4800" b="1" err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Ngày</a:t>
            </a:r>
            <a:r>
              <a:rPr lang="en-US" sz="4800" b="1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26/12/2024</a:t>
            </a:r>
            <a:endParaRPr lang="en-GB" sz="4800" b="1" dirty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82686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47625" y="81092"/>
            <a:ext cx="9000102" cy="1259676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406767" y="83651"/>
            <a:ext cx="864096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SÁNG</a:t>
            </a:r>
            <a:r>
              <a:rPr lang="en-US" sz="24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en-US" sz="2400">
                <a:latin typeface="Times New Roman" panose="02020603050405020304" pitchFamily="18" charset="0"/>
                <a:cs typeface="Times New Roman" panose="02020603050405020304" pitchFamily="18" charset="0"/>
              </a:rPr>
              <a:t>- Cháo tam sắc (tôm, thịt, bì đỏ, khoai tây, đậu co ve)</a:t>
            </a:r>
            <a:endParaRPr lang="en-US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Sữa</a:t>
            </a:r>
            <a:endParaRPr lang="en-GB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A254AC8-B3F8-5419-B641-B3144E81805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1921396" y="-364604"/>
            <a:ext cx="5301208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41853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5" y="81091"/>
            <a:ext cx="8502559" cy="1875848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8" y="94891"/>
            <a:ext cx="8341697" cy="18620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TRƯA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mặn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Gà cuộn jambon sốt chanh dây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Món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300" err="1">
                <a:latin typeface="Times New Roman" panose="02020603050405020304" pitchFamily="18" charset="0"/>
                <a:cs typeface="Times New Roman" panose="02020603050405020304" pitchFamily="18" charset="0"/>
              </a:rPr>
              <a:t>Canh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 cải nhún nấu thịt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Món chiên: Su su, cà rốt xào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Yaourt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4135366C-21EA-E659-F966-91CC1A9AD57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245432" y="-40568"/>
            <a:ext cx="4653136" cy="9144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663401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3"/>
          <p:cNvSpPr/>
          <p:nvPr/>
        </p:nvSpPr>
        <p:spPr>
          <a:xfrm>
            <a:off x="395534" y="81091"/>
            <a:ext cx="8502559" cy="1510177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" name="TextBox 4"/>
          <p:cNvSpPr txBox="1"/>
          <p:nvPr/>
        </p:nvSpPr>
        <p:spPr>
          <a:xfrm>
            <a:off x="556396" y="259098"/>
            <a:ext cx="8341697" cy="11541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BUỔI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XẾ</a:t>
            </a:r>
            <a:r>
              <a:rPr lang="en-US" sz="23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285750" indent="-285750">
              <a:buFontTx/>
              <a:buChar char="-"/>
            </a:pP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Mì Quãng nấu tôm, thịt</a:t>
            </a:r>
            <a:endParaRPr lang="en-US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>
              <a:buFontTx/>
              <a:buChar char="-"/>
            </a:pP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Tráng</a:t>
            </a:r>
            <a:r>
              <a:rPr lang="en-US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miệng</a:t>
            </a:r>
            <a:r>
              <a:rPr lang="en-US" sz="2300">
                <a:latin typeface="Times New Roman" panose="02020603050405020304" pitchFamily="18" charset="0"/>
                <a:cs typeface="Times New Roman" panose="02020603050405020304" pitchFamily="18" charset="0"/>
              </a:rPr>
              <a:t>: Thanh long</a:t>
            </a:r>
            <a:endParaRPr lang="en-GB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240EF306-AF8C-A57B-1FCC-CD5293C97B7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0" y="1769274"/>
            <a:ext cx="9144000" cy="5088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251537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175</TotalTime>
  <Words>77</Words>
  <Application>Microsoft Office PowerPoint</Application>
  <PresentationFormat>On-screen Show (4:3)</PresentationFormat>
  <Paragraphs>13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84918245500</dc:creator>
  <cp:lastModifiedBy>Administrator</cp:lastModifiedBy>
  <cp:revision>55</cp:revision>
  <dcterms:created xsi:type="dcterms:W3CDTF">2024-09-19T14:59:28Z</dcterms:created>
  <dcterms:modified xsi:type="dcterms:W3CDTF">2024-12-30T00:39:29Z</dcterms:modified>
</cp:coreProperties>
</file>