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26/12/2024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Cháo tam sắc (tôm, thịt, bì đỏ, khoai tây, đậu co ve)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254AC8-B3F8-5419-B641-B3144E818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8758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Gà cuộn jambon sốt chanh dây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cải nhún nấu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chiên: Su su, cà rốt xào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35366C-21EA-E659-F966-91CC1A9AD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45432" y="-40568"/>
            <a:ext cx="465313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Mì Quãng nấu tôm, 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Thanh long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0EF306-AF8C-A57B-1FCC-CD5293C97B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69274"/>
            <a:ext cx="9144000" cy="508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55</cp:revision>
  <dcterms:created xsi:type="dcterms:W3CDTF">2024-09-19T14:59:28Z</dcterms:created>
  <dcterms:modified xsi:type="dcterms:W3CDTF">2024-12-30T00:39:29Z</dcterms:modified>
</cp:coreProperties>
</file>