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94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96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15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65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52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52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88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5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63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037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7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82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228503"/>
            <a:ext cx="66247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31/12/2024</a:t>
            </a:r>
            <a:endParaRPr lang="en-GB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26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Mì sợi nấu tôm thịt, cải thìa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EB72A97-0C88-CBD1-B78A-2B0EAB870A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885392" y="-400608"/>
            <a:ext cx="5373216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1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5" y="81091"/>
            <a:ext cx="8502559" cy="161971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8" y="94891"/>
            <a:ext cx="834169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Buffet: Cơm chiên bơ tỏi; Bún cà ri gà; Khoai tây chiên; Tôm chiên bột; Bắp luộc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Tráng miệng: Chuối cau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4F58987-BE2B-1BA4-F216-AA30E8D7AD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916832"/>
            <a:ext cx="9144000" cy="4941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634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1"/>
            <a:ext cx="8502559" cy="151017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6" y="259098"/>
            <a:ext cx="83416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Bánh mì cua pho mai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Sữa chua vị cam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1A63084-6D77-F4D9-D05D-7DBBE66EFB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93404" y="-292596"/>
            <a:ext cx="5157192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153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65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Administrator</cp:lastModifiedBy>
  <cp:revision>58</cp:revision>
  <dcterms:created xsi:type="dcterms:W3CDTF">2024-09-19T14:59:28Z</dcterms:created>
  <dcterms:modified xsi:type="dcterms:W3CDTF">2025-01-02T02:35:24Z</dcterms:modified>
</cp:coreProperties>
</file>