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Hủ tíu mì nấu tôm thịt, trứng cút, tôm 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0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015490" y="-336550"/>
            <a:ext cx="5175885" cy="91586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Cơm sườn, chả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Canh cải tần ô nấu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0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968500"/>
            <a:ext cx="9144000" cy="4889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canh cua nấu nấm rơm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0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026920" y="-165735"/>
            <a:ext cx="5175250" cy="9021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70</cp:revision>
  <dcterms:created xsi:type="dcterms:W3CDTF">2024-09-19T14:59:00Z</dcterms:created>
  <dcterms:modified xsi:type="dcterms:W3CDTF">2025-02-06T09:44:29Z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499319FA49BD4B4AAB854EC3B6A7ADE6_12</vt:lpwstr>
  </property>
  <property fmtid="{D5CDD505-2E9C-101B-9397-08002B2CF9AE}" pid="3" name="KSOProductBuildVer">
    <vt:lpwstr>1033-12.2.0.19805</vt:lpwstr>
  </property>
</Properties>
</file>