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07/02/2025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Soup tôm, thịt, trứng, cà rốt, nấm rơm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07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649730"/>
            <a:ext cx="9144000" cy="52082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1679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- Lagu gà (khoai tây, cà rốt, đậu trắng), bánh mì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- 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07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555115"/>
            <a:ext cx="9144000" cy="53028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Xôi mặn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Sữa chua vị táo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07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35560" y="1628775"/>
            <a:ext cx="9108440" cy="55060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WPS Presentation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70</cp:revision>
  <dcterms:created xsi:type="dcterms:W3CDTF">2024-09-19T14:59:00Z</dcterms:created>
  <dcterms:modified xsi:type="dcterms:W3CDTF">2025-02-07T08:04:49Z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A2B062576F844744950790659A153810_12</vt:lpwstr>
  </property>
  <property fmtid="{D5CDD505-2E9C-101B-9397-08002B2CF9AE}" pid="3" name="KSOProductBuildVer">
    <vt:lpwstr>1033-12.2.0.19805</vt:lpwstr>
  </property>
</Properties>
</file>