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1E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2" d="100"/>
          <a:sy n="82" d="100"/>
        </p:scale>
        <p:origin x="164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2228503"/>
            <a:ext cx="66247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4800" b="1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07/02/2025</a:t>
            </a:r>
            <a:endParaRPr lang="en-GB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7625" y="81092"/>
            <a:ext cx="9000102" cy="125967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06767" y="83651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Soup tôm, thịt, trứng, cà rốt, nấm rơm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sáng 07.0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0800000">
            <a:off x="0" y="1649730"/>
            <a:ext cx="9144000" cy="520827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5" y="81091"/>
            <a:ext cx="8502559" cy="116796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8" y="94891"/>
            <a:ext cx="834169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2300" b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3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- Lagu gà (khoai tây, cà rốt, đậu trắng), bánh mì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- Tráng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Yaourt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trưa 07.0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0800000">
            <a:off x="0" y="1555115"/>
            <a:ext cx="9144000" cy="530288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4" y="81091"/>
            <a:ext cx="8502559" cy="133216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6" y="259098"/>
            <a:ext cx="8341697" cy="1153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Xôi mặn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Sữa chua vị táo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xế 07.0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0800000">
            <a:off x="35560" y="1628775"/>
            <a:ext cx="9108440" cy="550608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223</Words>
  <Application>WPS Presentation</Application>
  <PresentationFormat>On-screen Show (4:3)</PresentationFormat>
  <Paragraphs>15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SimSun</vt:lpstr>
      <vt:lpstr>Wingdings</vt:lpstr>
      <vt:lpstr>Times New Roman</vt:lpstr>
      <vt:lpstr>Microsoft YaHei</vt:lpstr>
      <vt:lpstr>Arial Unicode MS</vt:lpstr>
      <vt:lpstr>Calibri</vt:lpstr>
      <vt:lpstr>Office Theme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84918245500</dc:creator>
  <cp:lastModifiedBy>Admin</cp:lastModifiedBy>
  <cp:revision>70</cp:revision>
  <dcterms:created xsi:type="dcterms:W3CDTF">2024-09-19T14:59:00Z</dcterms:created>
  <dcterms:modified xsi:type="dcterms:W3CDTF">2025-02-07T08:04:49Z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A2B062576F844744950790659A153810_12</vt:lpwstr>
  </property>
  <property fmtid="{D5CDD505-2E9C-101B-9397-08002B2CF9AE}" pid="3" name="KSOProductBuildVer">
    <vt:lpwstr>1033-12.2.0.19805</vt:lpwstr>
  </property>
</Properties>
</file>