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5895" y="1395730"/>
            <a:ext cx="9144000" cy="3816985"/>
          </a:xfrm>
        </p:spPr>
        <p:txBody>
          <a:bodyPr>
            <a:normAutofit fontScale="90000"/>
          </a:bodyPr>
          <a:lstStyle/>
          <a:p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Bài thơ: Bắp cải xanh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Bắp cải xanh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Xanh man mát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Lá cải sắp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Sắp vòng tròn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Búp cải non</a:t>
            </a:r>
            <a:b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4890">
                <a:latin typeface="Times New Roman" panose="02020603050405020304" charset="0"/>
                <a:cs typeface="Times New Roman" panose="02020603050405020304" charset="0"/>
              </a:rPr>
              <a:t>Nằm ngủ giữa</a:t>
            </a:r>
            <a:endParaRPr lang="en-US" altLang="en-US" sz="489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WPS Presentation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Times New Roman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thơ: Bắp cải xanh  Bắp cải xanh Xanh man mát Lá cải sắp Sắp vòng tròn Búp cải non Nằm ngủ giữa</dc:title>
  <dc:creator/>
  <cp:lastModifiedBy>thu lê</cp:lastModifiedBy>
  <cp:revision>2</cp:revision>
  <dcterms:created xsi:type="dcterms:W3CDTF">2024-12-17T16:49:31Z</dcterms:created>
  <dcterms:modified xsi:type="dcterms:W3CDTF">2024-12-17T16:53:30Z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C2DA614429FE47BA88649E2022FB2D26_11</vt:lpwstr>
  </property>
  <property fmtid="{D5CDD505-2E9C-101B-9397-08002B2CF9AE}" pid="3" name="KSOProductBuildVer">
    <vt:lpwstr>1033-12.2.0.19307</vt:lpwstr>
  </property>
</Properties>
</file>