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723900"/>
            <a:ext cx="9144000" cy="3446780"/>
          </a:xfrm>
        </p:spPr>
        <p:txBody>
          <a:bodyPr>
            <a:normAutofit fontScale="90000"/>
          </a:bodyPr>
          <a:p>
            <a:pPr algn="ctr"/>
            <a:r>
              <a:rPr lang="en-US" sz="4445">
                <a:latin typeface="Times New Roman" panose="02020603050405020304" charset="0"/>
                <a:cs typeface="Times New Roman" panose="02020603050405020304" charset="0"/>
              </a:rPr>
              <a:t>Bài thơ: </a:t>
            </a:r>
            <a:r>
              <a:rPr lang="en-US" altLang="en-US" sz="4445">
                <a:latin typeface="Times New Roman" panose="02020603050405020304" charset="0"/>
                <a:cs typeface="Times New Roman" panose="02020603050405020304" charset="0"/>
              </a:rPr>
              <a:t>Quả Bóng Tròn</a:t>
            </a:r>
            <a:br>
              <a:rPr lang="en-US" altLang="en-US" sz="4445">
                <a:latin typeface="Times New Roman" panose="02020603050405020304" charset="0"/>
                <a:cs typeface="Times New Roman" panose="02020603050405020304" charset="0"/>
              </a:rPr>
            </a:br>
            <a:br>
              <a:rPr lang="en-US" altLang="en-US" sz="4445"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altLang="en-US" sz="4445">
                <a:latin typeface="Times New Roman" panose="02020603050405020304" charset="0"/>
                <a:cs typeface="Times New Roman" panose="02020603050405020304" charset="0"/>
              </a:rPr>
              <a:t>Quả bóng tròn, tròn tròn,</a:t>
            </a:r>
            <a:br>
              <a:rPr lang="en-US" altLang="en-US" sz="4445"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altLang="en-US" sz="4445">
                <a:latin typeface="Times New Roman" panose="02020603050405020304" charset="0"/>
                <a:cs typeface="Times New Roman" panose="02020603050405020304" charset="0"/>
              </a:rPr>
              <a:t>Bé l</a:t>
            </a:r>
            <a:r>
              <a:rPr lang="" altLang="en-US" sz="4445">
                <a:latin typeface="Times New Roman" panose="02020603050405020304" charset="0"/>
                <a:cs typeface="Times New Roman" panose="02020603050405020304" charset="0"/>
              </a:rPr>
              <a:t>ă</a:t>
            </a:r>
            <a:r>
              <a:rPr lang="en-US" altLang="en-US" sz="4445">
                <a:latin typeface="Times New Roman" panose="02020603050405020304" charset="0"/>
                <a:cs typeface="Times New Roman" panose="02020603050405020304" charset="0"/>
              </a:rPr>
              <a:t>n bóng rất khôn.</a:t>
            </a:r>
            <a:br>
              <a:rPr lang="en-US" altLang="en-US" sz="4445"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altLang="en-US" sz="4445">
                <a:latin typeface="Times New Roman" panose="02020603050405020304" charset="0"/>
                <a:cs typeface="Times New Roman" panose="02020603050405020304" charset="0"/>
              </a:rPr>
              <a:t>L</a:t>
            </a:r>
            <a:r>
              <a:rPr lang="" altLang="en-US" sz="4445">
                <a:latin typeface="Times New Roman" panose="02020603050405020304" charset="0"/>
                <a:cs typeface="Times New Roman" panose="02020603050405020304" charset="0"/>
              </a:rPr>
              <a:t>ă</a:t>
            </a:r>
            <a:r>
              <a:rPr lang="en-US" altLang="en-US" sz="4445">
                <a:latin typeface="Times New Roman" panose="02020603050405020304" charset="0"/>
                <a:cs typeface="Times New Roman" panose="02020603050405020304" charset="0"/>
              </a:rPr>
              <a:t>n qua, l</a:t>
            </a:r>
            <a:r>
              <a:rPr lang="" altLang="en-US" sz="4445">
                <a:latin typeface="Times New Roman" panose="02020603050405020304" charset="0"/>
                <a:cs typeface="Times New Roman" panose="02020603050405020304" charset="0"/>
              </a:rPr>
              <a:t>ă</a:t>
            </a:r>
            <a:r>
              <a:rPr lang="en-US" altLang="en-US" sz="4445">
                <a:latin typeface="Times New Roman" panose="02020603050405020304" charset="0"/>
                <a:cs typeface="Times New Roman" panose="02020603050405020304" charset="0"/>
              </a:rPr>
              <a:t>n lại mãi,</a:t>
            </a:r>
            <a:br>
              <a:rPr lang="en-US" altLang="en-US" sz="4445"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altLang="en-US" sz="4445">
                <a:latin typeface="Times New Roman" panose="02020603050405020304" charset="0"/>
                <a:cs typeface="Times New Roman" panose="02020603050405020304" charset="0"/>
              </a:rPr>
              <a:t>Vui c</a:t>
            </a:r>
            <a:r>
              <a:rPr lang="" altLang="en-US" sz="4445">
                <a:latin typeface="Times New Roman" panose="02020603050405020304" charset="0"/>
                <a:cs typeface="Times New Roman" panose="02020603050405020304" charset="0"/>
              </a:rPr>
              <a:t>ư</a:t>
            </a:r>
            <a:r>
              <a:rPr lang="en-US" altLang="en-US" sz="4445">
                <a:latin typeface="Times New Roman" panose="02020603050405020304" charset="0"/>
                <a:cs typeface="Times New Roman" panose="02020603050405020304" charset="0"/>
              </a:rPr>
              <a:t>ời vang cả sân.</a:t>
            </a:r>
            <a:endParaRPr lang="en-US" altLang="en-US" sz="4445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WPS Presentation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Times New Roman</vt:lpstr>
      <vt:lpstr>Office Theme</vt:lpstr>
      <vt:lpstr>Bài thơ: Đèn Xanh, Đèn Đỏ  Đèn xanh, ta bước nhanh, Đèn đỏ, ta dừng ngay. Đèn vàng, chờ chút nhé, Bé ngoan đi đúng ngay.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thơ: Quả Bóng Tròn  Quả bóng tròn, tròn tròn, Bé lăn bóng rất khôn. Lăn qua, lăn lại mãi, Vui cười vang cả sân.</dc:title>
  <dc:creator/>
  <cp:lastModifiedBy>thu lê</cp:lastModifiedBy>
  <cp:revision>1</cp:revision>
  <dcterms:created xsi:type="dcterms:W3CDTF">2024-12-17T16:40:26Z</dcterms:created>
  <dcterms:modified xsi:type="dcterms:W3CDTF">2024-12-17T16:40:26Z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AF1ADB4F2D7543B792C9400BE608C30C_11</vt:lpwstr>
  </property>
  <property fmtid="{D5CDD505-2E9C-101B-9397-08002B2CF9AE}" pid="3" name="KSOProductBuildVer">
    <vt:lpwstr>1033-12.2.0.19307</vt:lpwstr>
  </property>
</Properties>
</file>