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3456940"/>
          </a:xfrm>
        </p:spPr>
        <p:txBody>
          <a:bodyPr>
            <a:normAutofit fontScale="90000"/>
          </a:bodyPr>
          <a:lstStyle/>
          <a:p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Bài thơ: Tay Xinh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Tay xinh xinh, vỗ nhẹ nào,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Bé ngoan giỏi, mẹ tự hào.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Tay xinh xinh, cầm thìa </a:t>
            </a:r>
            <a:r>
              <a:rPr lang="" altLang="en-US" sz="4890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n,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Cơm ngon quá, bé c</a:t>
            </a:r>
            <a:r>
              <a:rPr lang="" altLang="en-US" sz="489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ời vang.</a:t>
            </a:r>
            <a:endParaRPr lang="en-US" altLang="en-US" sz="489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Arial Black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Tay Xinh  Tay xinh xinh, vỗ nhẹ nào, Bé ngoan giỏi, mẹ tự hào. Tay xinh xinh, cầm thìa ăn, Cơm ngon quá, bé cười vang.</dc:title>
  <dc:creator/>
  <cp:lastModifiedBy>thu lê</cp:lastModifiedBy>
  <cp:revision>2</cp:revision>
  <dcterms:created xsi:type="dcterms:W3CDTF">2024-12-17T16:44:49Z</dcterms:created>
  <dcterms:modified xsi:type="dcterms:W3CDTF">2024-12-17T16:44:58Z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F186DE912A424A1FB94D69D577775DE8_11</vt:lpwstr>
  </property>
  <property fmtid="{D5CDD505-2E9C-101B-9397-08002B2CF9AE}" pid="3" name="KSOProductBuildVer">
    <vt:lpwstr>1033-12.2.0.19307</vt:lpwstr>
  </property>
</Properties>
</file>