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12/02/2025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Mì hải sản, thịt heo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sáng 12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483995"/>
            <a:ext cx="9144000" cy="537400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605" y="81280"/>
            <a:ext cx="8502650" cy="152019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mặn: Trứng cuộn rau củ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canh: Canh đu đủ tôm, thịt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trưa 12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0800000">
            <a:off x="0" y="1752600"/>
            <a:ext cx="9144000" cy="5105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33216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Phở gà nấu giá, rau thơm, củ cải trắng</a:t>
            </a:r>
            <a:endParaRPr lang="en-US" sz="23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tắc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xế 12.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6200000">
            <a:off x="1929765" y="-350520"/>
            <a:ext cx="5280660" cy="91376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WPS Presentation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</cp:lastModifiedBy>
  <cp:revision>74</cp:revision>
  <dcterms:created xsi:type="dcterms:W3CDTF">2024-09-19T14:59:00Z</dcterms:created>
  <dcterms:modified xsi:type="dcterms:W3CDTF">2025-02-13T07:15:00Z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1033-12.2.0.19805</vt:lpwstr>
  </property>
</Properties>
</file>