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12/02/2025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hải sản, thịt heo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12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483995"/>
            <a:ext cx="9144000" cy="53740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0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Trứng cuộn rau củ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đu đủ tôm,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12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752600"/>
            <a:ext cx="91440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Phở gà nấu giá, rau thơm, củ cải trắng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12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29765" y="-350520"/>
            <a:ext cx="5280660" cy="9137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WPS Presentation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74</cp:revision>
  <dcterms:created xsi:type="dcterms:W3CDTF">2024-09-19T14:59:00Z</dcterms:created>
  <dcterms:modified xsi:type="dcterms:W3CDTF">2025-02-13T07:15:00Z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