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895" y="1421765"/>
            <a:ext cx="9144000" cy="4117975"/>
          </a:xfrm>
        </p:spPr>
        <p:txBody>
          <a:bodyPr>
            <a:normAutofit fontScale="90000"/>
          </a:bodyPr>
          <a:p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Cả Nhà Th</a:t>
            </a:r>
            <a:r>
              <a:rPr lang="" altLang="en-US" sz="4890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ơng Nhau</a:t>
            </a:r>
            <a:b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</a:br>
            <a:b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Ba th</a:t>
            </a:r>
            <a:r>
              <a:rPr lang="" altLang="en-US" sz="4890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ơng con vì con giống mẹ</a:t>
            </a:r>
            <a:b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Mẹ th</a:t>
            </a:r>
            <a:r>
              <a:rPr lang="" altLang="en-US" sz="4890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ơng con vì con giống ba</a:t>
            </a:r>
            <a:b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Cả nhà ta cùng th</a:t>
            </a:r>
            <a:r>
              <a:rPr lang="" altLang="en-US" sz="4890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ơng yêu nhau</a:t>
            </a:r>
            <a:b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Xa là nhớ, gần nhau là c</a:t>
            </a:r>
            <a:r>
              <a:rPr lang="" altLang="en-US" sz="4890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890">
                <a:latin typeface="Times New Roman" panose="02020603050405020304" charset="0"/>
                <a:cs typeface="Times New Roman" panose="02020603050405020304" charset="0"/>
              </a:rPr>
              <a:t>ời.</a:t>
            </a:r>
            <a:endParaRPr lang="en-US" altLang="en-US" sz="489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Bài thơ: Chú Gà Con  Mẹ mua cho bé Mấy chú gà con Đứng trên mâm tròn Đua nhau mổ thóc Tốc, tốc, tốc, tốc!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thơ: Chú Gà Con  Mẹ mua cho bé Mấy chú gà con Đứng trên mâm tròn Đua nhau mổ thóc Tốc, tốc, tốc, tốc!</dc:title>
  <dc:creator>ASUS</dc:creator>
  <cp:lastModifiedBy>thu lê</cp:lastModifiedBy>
  <cp:revision>2</cp:revision>
  <dcterms:created xsi:type="dcterms:W3CDTF">2024-12-17T16:43:00Z</dcterms:created>
  <dcterms:modified xsi:type="dcterms:W3CDTF">2024-12-18T16:10:46Z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950999CDB1C6425492E98EA87DDEDCB2_11</vt:lpwstr>
  </property>
  <property fmtid="{D5CDD505-2E9C-101B-9397-08002B2CF9AE}" pid="3" name="KSOProductBuildVer">
    <vt:lpwstr>1033-12.2.0.19307</vt:lpwstr>
  </property>
</Properties>
</file>