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535" y="2915285"/>
            <a:ext cx="9144000" cy="381698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Cây táo</a:t>
            </a:r>
            <a:b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</a:br>
            <a:b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M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a phùn bay,hoa 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ào nở.</a:t>
            </a:r>
            <a:b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Ông trồng cây táo xuống 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ất. Bé t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ới n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ớc cho cây. M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a t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ới n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ớc cho cây. Mặt trời s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ởi nắng cho cây.</a:t>
            </a:r>
            <a:b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Con Gà Trống 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i qua nói to:</a:t>
            </a:r>
            <a:b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– Cây ơi! Cây lớn mau!</a:t>
            </a:r>
            <a:b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Thế là những chiếc lá non bật ra.</a:t>
            </a:r>
            <a:b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Những con B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ơm B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ớm bay qua c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ũ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ng nói to:</a:t>
            </a:r>
            <a:b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– Cây ơi! Cây lớn mau!</a:t>
            </a:r>
            <a:b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Thế là cây ra 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ầy hoa.</a:t>
            </a:r>
            <a:b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Một hôm, ông, bé, Gà, B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ơm B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ư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ớm cùng nói to:</a:t>
            </a:r>
            <a:b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– Cây ơi! Cây lớn mau!</a:t>
            </a:r>
            <a:b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Thế là những quả táo chín ngon lành hiện ra.</a:t>
            </a:r>
            <a:b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Bé giơ áo ra, những quả táo chính ngon lành rơi </a:t>
            </a:r>
            <a:r>
              <a:rPr lang="" altLang="en-US" sz="3110">
                <a:latin typeface="Times New Roman" panose="02020603050405020304" charset="0"/>
                <a:cs typeface="Times New Roman" panose="02020603050405020304" charset="0"/>
              </a:rPr>
              <a:t>đ</a:t>
            </a:r>
            <a:r>
              <a:rPr lang="en-US" altLang="en-US" sz="3110">
                <a:latin typeface="Times New Roman" panose="02020603050405020304" charset="0"/>
                <a:cs typeface="Times New Roman" panose="02020603050405020304" charset="0"/>
              </a:rPr>
              <a:t>ầy vào lòng bé.</a:t>
            </a:r>
            <a:endParaRPr lang="en-US" altLang="en-US" sz="311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</Words>
  <Application>WPS Presentation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Office Theme</vt:lpstr>
      <vt:lpstr>Bài thơ: Bắp cải xanh  Bắp cải xanh Xanh man mát Lá cải sắp Sắp vòng tròn Búp cải non Nằm ngủ giữa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thơ: Bắp cải xanh  Bắp cải xanh Xanh man mát Lá cải sắp Sắp vòng tròn Búp cải non Nằm ngủ giữa</dc:title>
  <dc:creator/>
  <cp:lastModifiedBy>thu lê</cp:lastModifiedBy>
  <cp:revision>3</cp:revision>
  <dcterms:created xsi:type="dcterms:W3CDTF">2024-12-17T16:49:00Z</dcterms:created>
  <dcterms:modified xsi:type="dcterms:W3CDTF">2024-12-18T16:33:34Z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C2DA614429FE47BA88649E2022FB2D26_11</vt:lpwstr>
  </property>
  <property fmtid="{D5CDD505-2E9C-101B-9397-08002B2CF9AE}" pid="3" name="KSOProductBuildVer">
    <vt:lpwstr>1033-12.2.0.19307</vt:lpwstr>
  </property>
</Properties>
</file>