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2895" y="1421765"/>
            <a:ext cx="9144000" cy="4117975"/>
          </a:xfrm>
        </p:spPr>
        <p:txBody>
          <a:bodyPr>
            <a:normAutofit fontScale="90000"/>
          </a:bodyPr>
          <a:p>
            <a:r>
              <a:rPr lang="" altLang="en-US" sz="3555">
                <a:latin typeface="Times New Roman" panose="02020603050405020304" charset="0"/>
                <a:cs typeface="Times New Roman" panose="02020603050405020304" charset="0"/>
              </a:rPr>
              <a:t>Đ</a:t>
            </a:r>
            <a:r>
              <a:rPr lang="en-US" altLang="en-US" sz="3555">
                <a:latin typeface="Times New Roman" panose="02020603050405020304" charset="0"/>
                <a:cs typeface="Times New Roman" panose="02020603050405020304" charset="0"/>
              </a:rPr>
              <a:t>ôi bạn nhỏ</a:t>
            </a:r>
            <a:br>
              <a:rPr lang="en-US" altLang="en-US" sz="3555">
                <a:latin typeface="Times New Roman" panose="02020603050405020304" charset="0"/>
                <a:cs typeface="Times New Roman" panose="02020603050405020304" charset="0"/>
              </a:rPr>
            </a:br>
            <a:br>
              <a:rPr lang="en-US" altLang="en-US" sz="3555">
                <a:latin typeface="Times New Roman" panose="02020603050405020304" charset="0"/>
                <a:cs typeface="Times New Roman" panose="02020603050405020304" charset="0"/>
              </a:rPr>
            </a:br>
            <a:r>
              <a:rPr lang="en-US" altLang="en-US" sz="3555">
                <a:latin typeface="Times New Roman" panose="02020603050405020304" charset="0"/>
                <a:cs typeface="Times New Roman" panose="02020603050405020304" charset="0"/>
              </a:rPr>
              <a:t>Gà và vịt rủ nhau ra v</a:t>
            </a:r>
            <a:r>
              <a:rPr lang="" altLang="en-US" sz="3555">
                <a:latin typeface="Times New Roman" panose="02020603050405020304" charset="0"/>
                <a:cs typeface="Times New Roman" panose="02020603050405020304" charset="0"/>
              </a:rPr>
              <a:t>ư</a:t>
            </a:r>
            <a:r>
              <a:rPr lang="en-US" altLang="en-US" sz="3555">
                <a:latin typeface="Times New Roman" panose="02020603050405020304" charset="0"/>
                <a:cs typeface="Times New Roman" panose="02020603050405020304" charset="0"/>
              </a:rPr>
              <a:t>ờn chơi, gà trên bờ dùng 2 chân của mình bới </a:t>
            </a:r>
            <a:r>
              <a:rPr lang="" altLang="en-US" sz="3555">
                <a:latin typeface="Times New Roman" panose="02020603050405020304" charset="0"/>
                <a:cs typeface="Times New Roman" panose="02020603050405020304" charset="0"/>
              </a:rPr>
              <a:t>đ</a:t>
            </a:r>
            <a:r>
              <a:rPr lang="en-US" altLang="en-US" sz="3555">
                <a:latin typeface="Times New Roman" panose="02020603050405020304" charset="0"/>
                <a:cs typeface="Times New Roman" panose="02020603050405020304" charset="0"/>
              </a:rPr>
              <a:t>ất tìm giun, còn vịt xuống ao mò tôm tép </a:t>
            </a:r>
            <a:r>
              <a:rPr lang="" altLang="en-US" sz="3555">
                <a:latin typeface="Times New Roman" panose="02020603050405020304" charset="0"/>
                <a:cs typeface="Times New Roman" panose="02020603050405020304" charset="0"/>
              </a:rPr>
              <a:t>đ</a:t>
            </a:r>
            <a:r>
              <a:rPr lang="en-US" altLang="en-US" sz="3555">
                <a:latin typeface="Times New Roman" panose="02020603050405020304" charset="0"/>
                <a:cs typeface="Times New Roman" panose="02020603050405020304" charset="0"/>
              </a:rPr>
              <a:t>ể </a:t>
            </a:r>
            <a:r>
              <a:rPr lang="" altLang="en-US" sz="3555">
                <a:latin typeface="Times New Roman" panose="02020603050405020304" charset="0"/>
                <a:cs typeface="Times New Roman" panose="02020603050405020304" charset="0"/>
              </a:rPr>
              <a:t>ă</a:t>
            </a:r>
            <a:r>
              <a:rPr lang="en-US" altLang="en-US" sz="3555">
                <a:latin typeface="Times New Roman" panose="02020603050405020304" charset="0"/>
                <a:cs typeface="Times New Roman" panose="02020603050405020304" charset="0"/>
              </a:rPr>
              <a:t>n.</a:t>
            </a:r>
            <a:br>
              <a:rPr lang="en-US" altLang="en-US" sz="3555">
                <a:latin typeface="Times New Roman" panose="02020603050405020304" charset="0"/>
                <a:cs typeface="Times New Roman" panose="02020603050405020304" charset="0"/>
              </a:rPr>
            </a:br>
            <a:r>
              <a:rPr lang="en-US" altLang="en-US" sz="3555">
                <a:latin typeface="Times New Roman" panose="02020603050405020304" charset="0"/>
                <a:cs typeface="Times New Roman" panose="02020603050405020304" charset="0"/>
              </a:rPr>
              <a:t>Bỗng …. có 1 con cáo mắt xanh, </a:t>
            </a:r>
            <a:r>
              <a:rPr lang="" altLang="en-US" sz="3555">
                <a:latin typeface="Times New Roman" panose="02020603050405020304" charset="0"/>
                <a:cs typeface="Times New Roman" panose="02020603050405020304" charset="0"/>
              </a:rPr>
              <a:t>đ</a:t>
            </a:r>
            <a:r>
              <a:rPr lang="en-US" altLang="en-US" sz="3555">
                <a:latin typeface="Times New Roman" panose="02020603050405020304" charset="0"/>
                <a:cs typeface="Times New Roman" panose="02020603050405020304" charset="0"/>
              </a:rPr>
              <a:t>uôi dài thấy gà con </a:t>
            </a:r>
            <a:r>
              <a:rPr lang="" altLang="en-US" sz="3555">
                <a:latin typeface="Times New Roman" panose="02020603050405020304" charset="0"/>
                <a:cs typeface="Times New Roman" panose="02020603050405020304" charset="0"/>
              </a:rPr>
              <a:t>đ</a:t>
            </a:r>
            <a:r>
              <a:rPr lang="en-US" altLang="en-US" sz="3555">
                <a:latin typeface="Times New Roman" panose="02020603050405020304" charset="0"/>
                <a:cs typeface="Times New Roman" panose="02020603050405020304" charset="0"/>
              </a:rPr>
              <a:t>ang kiếm </a:t>
            </a:r>
            <a:r>
              <a:rPr lang="" altLang="en-US" sz="3555">
                <a:latin typeface="Times New Roman" panose="02020603050405020304" charset="0"/>
                <a:cs typeface="Times New Roman" panose="02020603050405020304" charset="0"/>
              </a:rPr>
              <a:t>ă</a:t>
            </a:r>
            <a:r>
              <a:rPr lang="en-US" altLang="en-US" sz="3555">
                <a:latin typeface="Times New Roman" panose="02020603050405020304" charset="0"/>
                <a:cs typeface="Times New Roman" panose="02020603050405020304" charset="0"/>
              </a:rPr>
              <a:t>n một mình </a:t>
            </a:r>
            <a:r>
              <a:rPr lang="" altLang="en-US" sz="3555">
                <a:latin typeface="Times New Roman" panose="02020603050405020304" charset="0"/>
                <a:cs typeface="Times New Roman" panose="02020603050405020304" charset="0"/>
              </a:rPr>
              <a:t>đ</a:t>
            </a:r>
            <a:r>
              <a:rPr lang="en-US" altLang="en-US" sz="3555">
                <a:latin typeface="Times New Roman" panose="02020603050405020304" charset="0"/>
                <a:cs typeface="Times New Roman" panose="02020603050405020304" charset="0"/>
              </a:rPr>
              <a:t>ịnh nhảy ra vồ. Sợ quá gà con liền ba chân bốn cẳng vừa chạy vừa kêu chiếp .. chiếp .. cứu tôi với . Vịt con </a:t>
            </a:r>
            <a:r>
              <a:rPr lang="" altLang="en-US" sz="3555">
                <a:latin typeface="Times New Roman" panose="02020603050405020304" charset="0"/>
                <a:cs typeface="Times New Roman" panose="02020603050405020304" charset="0"/>
              </a:rPr>
              <a:t>đ</a:t>
            </a:r>
            <a:r>
              <a:rPr lang="en-US" altLang="en-US" sz="3555">
                <a:latin typeface="Times New Roman" panose="02020603050405020304" charset="0"/>
                <a:cs typeface="Times New Roman" panose="02020603050405020304" charset="0"/>
              </a:rPr>
              <a:t>ang lặn ngụp d</a:t>
            </a:r>
            <a:r>
              <a:rPr lang="" altLang="en-US" sz="3555">
                <a:latin typeface="Times New Roman" panose="02020603050405020304" charset="0"/>
                <a:cs typeface="Times New Roman" panose="02020603050405020304" charset="0"/>
              </a:rPr>
              <a:t>ư</a:t>
            </a:r>
            <a:r>
              <a:rPr lang="en-US" altLang="en-US" sz="3555">
                <a:latin typeface="Times New Roman" panose="02020603050405020304" charset="0"/>
                <a:cs typeface="Times New Roman" panose="02020603050405020304" charset="0"/>
              </a:rPr>
              <a:t>ới ao sâu nghe tiếng bạn gọi liền l</a:t>
            </a:r>
            <a:r>
              <a:rPr lang="" altLang="en-US" sz="3555">
                <a:latin typeface="Times New Roman" panose="02020603050405020304" charset="0"/>
                <a:cs typeface="Times New Roman" panose="02020603050405020304" charset="0"/>
              </a:rPr>
              <a:t>ư</a:t>
            </a:r>
            <a:r>
              <a:rPr lang="en-US" altLang="en-US" sz="3555">
                <a:latin typeface="Times New Roman" panose="02020603050405020304" charset="0"/>
                <a:cs typeface="Times New Roman" panose="02020603050405020304" charset="0"/>
              </a:rPr>
              <a:t>ớt nhanh vào bờ và c</a:t>
            </a:r>
            <a:r>
              <a:rPr lang="" altLang="en-US" sz="3555">
                <a:latin typeface="Times New Roman" panose="02020603050405020304" charset="0"/>
                <a:cs typeface="Times New Roman" panose="02020603050405020304" charset="0"/>
              </a:rPr>
              <a:t>õ</a:t>
            </a:r>
            <a:r>
              <a:rPr lang="en-US" altLang="en-US" sz="3555">
                <a:latin typeface="Times New Roman" panose="02020603050405020304" charset="0"/>
                <a:cs typeface="Times New Roman" panose="02020603050405020304" charset="0"/>
              </a:rPr>
              <a:t>ng bạn ra giữa ao sâu. Thế là gà con thoát chết , từ </a:t>
            </a:r>
            <a:r>
              <a:rPr lang="" altLang="en-US" sz="3555">
                <a:latin typeface="Times New Roman" panose="02020603050405020304" charset="0"/>
                <a:cs typeface="Times New Roman" panose="02020603050405020304" charset="0"/>
              </a:rPr>
              <a:t>đ</a:t>
            </a:r>
            <a:r>
              <a:rPr lang="en-US" altLang="en-US" sz="3555">
                <a:latin typeface="Times New Roman" panose="02020603050405020304" charset="0"/>
                <a:cs typeface="Times New Roman" panose="02020603050405020304" charset="0"/>
              </a:rPr>
              <a:t>ó về sau 2 bạn gà - vịt càng yêu mến nhau.</a:t>
            </a:r>
            <a:endParaRPr lang="en-US" altLang="en-US" sz="3555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483</Words>
  <Application>WPS Presentation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SimSun</vt:lpstr>
      <vt:lpstr>Wingdings</vt:lpstr>
      <vt:lpstr>Times New Roman</vt:lpstr>
      <vt:lpstr>Microsoft YaHei</vt:lpstr>
      <vt:lpstr>Arial Unicode MS</vt:lpstr>
      <vt:lpstr>Calibri Light</vt:lpstr>
      <vt:lpstr>Calibri</vt:lpstr>
      <vt:lpstr>Office Theme</vt:lpstr>
      <vt:lpstr>Bài thơ: Chú Gà Con  Mẹ mua cho bé Mấy chú gà con Đứng trên mâm tròn Đua nhau mổ thóc Tốc, tốc, tốc, tốc!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thơ: Chú Gà Con  Mẹ mua cho bé Mấy chú gà con Đứng trên mâm tròn Đua nhau mổ thóc Tốc, tốc, tốc, tốc!</dc:title>
  <dc:creator>ASUS</dc:creator>
  <cp:lastModifiedBy>thu lê</cp:lastModifiedBy>
  <cp:revision>2</cp:revision>
  <dcterms:created xsi:type="dcterms:W3CDTF">2024-12-17T16:43:00Z</dcterms:created>
  <dcterms:modified xsi:type="dcterms:W3CDTF">2024-12-18T16:39:14Z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950999CDB1C6425492E98EA87DDEDCB2_11</vt:lpwstr>
  </property>
  <property fmtid="{D5CDD505-2E9C-101B-9397-08002B2CF9AE}" pid="3" name="KSOProductBuildVer">
    <vt:lpwstr>1033-12.2.0.19307</vt:lpwstr>
  </property>
</Properties>
</file>