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8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2291715"/>
            <a:ext cx="9144000" cy="3446780"/>
          </a:xfrm>
        </p:spPr>
        <p:txBody>
          <a:bodyPr>
            <a:normAutofit fontScale="90000"/>
          </a:bodyPr>
          <a:p>
            <a:pPr algn="ctr"/>
            <a:r>
              <a:rPr lang="en-US" altLang="en-US" sz="4445">
                <a:latin typeface="Times New Roman" panose="02020603050405020304" charset="0"/>
                <a:cs typeface="Times New Roman" panose="02020603050405020304" charset="0"/>
              </a:rPr>
              <a:t>M</a:t>
            </a:r>
            <a:r>
              <a:rPr lang="" altLang="en-US" sz="4445">
                <a:latin typeface="Times New Roman" panose="02020603050405020304" charset="0"/>
                <a:cs typeface="Times New Roman" panose="02020603050405020304" charset="0"/>
              </a:rPr>
              <a:t>è</a:t>
            </a:r>
            <a:r>
              <a:rPr lang="en-US" altLang="en-US" sz="4445">
                <a:latin typeface="Times New Roman" panose="02020603050405020304" charset="0"/>
                <a:cs typeface="Times New Roman" panose="02020603050405020304" charset="0"/>
              </a:rPr>
              <a:t>o thích </a:t>
            </a:r>
            <a:r>
              <a:rPr lang="" altLang="en-US" sz="4445">
                <a:latin typeface="Times New Roman" panose="02020603050405020304" charset="0"/>
                <a:cs typeface="Times New Roman" panose="02020603050405020304" charset="0"/>
              </a:rPr>
              <a:t>ă</a:t>
            </a:r>
            <a:r>
              <a:rPr lang="en-US" altLang="en-US" sz="4445">
                <a:latin typeface="Times New Roman" panose="02020603050405020304" charset="0"/>
                <a:cs typeface="Times New Roman" panose="02020603050405020304" charset="0"/>
              </a:rPr>
              <a:t>n cá</a:t>
            </a:r>
            <a:br>
              <a:rPr lang="en-US" altLang="en-US" sz="4445">
                <a:latin typeface="Times New Roman" panose="02020603050405020304" charset="0"/>
                <a:cs typeface="Times New Roman" panose="02020603050405020304" charset="0"/>
              </a:rPr>
            </a:br>
            <a:br>
              <a:rPr lang="en-US" altLang="en-US" sz="4445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4445">
                <a:latin typeface="Times New Roman" panose="02020603050405020304" charset="0"/>
                <a:cs typeface="Times New Roman" panose="02020603050405020304" charset="0"/>
              </a:rPr>
              <a:t>M</a:t>
            </a:r>
            <a:r>
              <a:rPr lang="" altLang="en-US" sz="4445">
                <a:latin typeface="Times New Roman" panose="02020603050405020304" charset="0"/>
                <a:cs typeface="Times New Roman" panose="02020603050405020304" charset="0"/>
              </a:rPr>
              <a:t>è</a:t>
            </a:r>
            <a:r>
              <a:rPr lang="en-US" altLang="en-US" sz="4445">
                <a:latin typeface="Times New Roman" panose="02020603050405020304" charset="0"/>
                <a:cs typeface="Times New Roman" panose="02020603050405020304" charset="0"/>
              </a:rPr>
              <a:t>o con rất thích </a:t>
            </a:r>
            <a:r>
              <a:rPr lang="" altLang="en-US" sz="4445">
                <a:latin typeface="Times New Roman" panose="02020603050405020304" charset="0"/>
                <a:cs typeface="Times New Roman" panose="02020603050405020304" charset="0"/>
              </a:rPr>
              <a:t>ă</a:t>
            </a:r>
            <a:r>
              <a:rPr lang="en-US" altLang="en-US" sz="4445">
                <a:latin typeface="Times New Roman" panose="02020603050405020304" charset="0"/>
                <a:cs typeface="Times New Roman" panose="02020603050405020304" charset="0"/>
              </a:rPr>
              <a:t>n cá, thế là m</a:t>
            </a:r>
            <a:r>
              <a:rPr lang="" altLang="en-US" sz="4445">
                <a:latin typeface="Times New Roman" panose="02020603050405020304" charset="0"/>
                <a:cs typeface="Times New Roman" panose="02020603050405020304" charset="0"/>
              </a:rPr>
              <a:t>è</a:t>
            </a:r>
            <a:r>
              <a:rPr lang="en-US" altLang="en-US" sz="4445">
                <a:latin typeface="Times New Roman" panose="02020603050405020304" charset="0"/>
                <a:cs typeface="Times New Roman" panose="02020603050405020304" charset="0"/>
              </a:rPr>
              <a:t>o mẹ </a:t>
            </a:r>
            <a:r>
              <a:rPr lang="" altLang="en-US" sz="444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4445">
                <a:latin typeface="Times New Roman" panose="02020603050405020304" charset="0"/>
                <a:cs typeface="Times New Roman" panose="02020603050405020304" charset="0"/>
              </a:rPr>
              <a:t>i chợ mua cá về cho m</a:t>
            </a:r>
            <a:r>
              <a:rPr lang="" altLang="en-US" sz="4445">
                <a:latin typeface="Times New Roman" panose="02020603050405020304" charset="0"/>
                <a:cs typeface="Times New Roman" panose="02020603050405020304" charset="0"/>
              </a:rPr>
              <a:t>è</a:t>
            </a:r>
            <a:r>
              <a:rPr lang="en-US" altLang="en-US" sz="4445">
                <a:latin typeface="Times New Roman" panose="02020603050405020304" charset="0"/>
                <a:cs typeface="Times New Roman" panose="02020603050405020304" charset="0"/>
              </a:rPr>
              <a:t>o con. M</a:t>
            </a:r>
            <a:r>
              <a:rPr lang="" altLang="en-US" sz="4445">
                <a:latin typeface="Times New Roman" panose="02020603050405020304" charset="0"/>
                <a:cs typeface="Times New Roman" panose="02020603050405020304" charset="0"/>
              </a:rPr>
              <a:t>è</a:t>
            </a:r>
            <a:r>
              <a:rPr lang="en-US" altLang="en-US" sz="4445">
                <a:latin typeface="Times New Roman" panose="02020603050405020304" charset="0"/>
                <a:cs typeface="Times New Roman" panose="02020603050405020304" charset="0"/>
              </a:rPr>
              <a:t>o con thích lắm, vừa </a:t>
            </a:r>
            <a:r>
              <a:rPr lang="" altLang="en-US" sz="4445">
                <a:latin typeface="Times New Roman" panose="02020603050405020304" charset="0"/>
                <a:cs typeface="Times New Roman" panose="02020603050405020304" charset="0"/>
              </a:rPr>
              <a:t>ă</a:t>
            </a:r>
            <a:r>
              <a:rPr lang="en-US" altLang="en-US" sz="4445">
                <a:latin typeface="Times New Roman" panose="02020603050405020304" charset="0"/>
                <a:cs typeface="Times New Roman" panose="02020603050405020304" charset="0"/>
              </a:rPr>
              <a:t>n  m</a:t>
            </a:r>
            <a:r>
              <a:rPr lang="" altLang="en-US" sz="4445">
                <a:latin typeface="Times New Roman" panose="02020603050405020304" charset="0"/>
                <a:cs typeface="Times New Roman" panose="02020603050405020304" charset="0"/>
              </a:rPr>
              <a:t>è</a:t>
            </a:r>
            <a:r>
              <a:rPr lang="en-US" altLang="en-US" sz="4445">
                <a:latin typeface="Times New Roman" panose="02020603050405020304" charset="0"/>
                <a:cs typeface="Times New Roman" panose="02020603050405020304" charset="0"/>
              </a:rPr>
              <a:t>o con vừa nói : cá ngon ngon quá, cá ngon ngon quá . M</a:t>
            </a:r>
            <a:r>
              <a:rPr lang="" altLang="en-US" sz="4445">
                <a:latin typeface="Times New Roman" panose="02020603050405020304" charset="0"/>
                <a:cs typeface="Times New Roman" panose="02020603050405020304" charset="0"/>
              </a:rPr>
              <a:t>è</a:t>
            </a:r>
            <a:r>
              <a:rPr lang="en-US" altLang="en-US" sz="4445">
                <a:latin typeface="Times New Roman" panose="02020603050405020304" charset="0"/>
                <a:cs typeface="Times New Roman" panose="02020603050405020304" charset="0"/>
              </a:rPr>
              <a:t>o con </a:t>
            </a:r>
            <a:r>
              <a:rPr lang="" altLang="en-US" sz="4445">
                <a:latin typeface="Times New Roman" panose="02020603050405020304" charset="0"/>
                <a:cs typeface="Times New Roman" panose="02020603050405020304" charset="0"/>
              </a:rPr>
              <a:t>ă</a:t>
            </a:r>
            <a:r>
              <a:rPr lang="en-US" altLang="en-US" sz="4445">
                <a:latin typeface="Times New Roman" panose="02020603050405020304" charset="0"/>
                <a:cs typeface="Times New Roman" panose="02020603050405020304" charset="0"/>
              </a:rPr>
              <a:t>n xong liền nói : con cám ơn mẹ.</a:t>
            </a:r>
            <a:endParaRPr lang="en-US" altLang="en-US" sz="4445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WPS Presentation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Times New Roman</vt:lpstr>
      <vt:lpstr>Microsoft YaHei</vt:lpstr>
      <vt:lpstr>Arial Unicode MS</vt:lpstr>
      <vt:lpstr>Calibri Light</vt:lpstr>
      <vt:lpstr>Calibri</vt:lpstr>
      <vt:lpstr>Office Theme</vt:lpstr>
      <vt:lpstr>Bài thơ: Quả Bóng Tròn  Quả bóng tròn, tròn tròn, Bé lăn bóng rất khôn. Lăn qua, lăn lại mãi, Vui cười vang cả sân.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thơ: Quả Bóng Tròn  Quả bóng tròn, tròn tròn, Bé lăn bóng rất khôn. Lăn qua, lăn lại mãi, Vui cười vang cả sân.</dc:title>
  <dc:creator/>
  <cp:lastModifiedBy>thu lê</cp:lastModifiedBy>
  <cp:revision>2</cp:revision>
  <dcterms:created xsi:type="dcterms:W3CDTF">2024-12-17T16:40:00Z</dcterms:created>
  <dcterms:modified xsi:type="dcterms:W3CDTF">2024-12-18T16:46:13Z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AF1ADB4F2D7543B792C9400BE608C30C_11</vt:lpwstr>
  </property>
  <property fmtid="{D5CDD505-2E9C-101B-9397-08002B2CF9AE}" pid="3" name="KSOProductBuildVer">
    <vt:lpwstr>1033-12.2.0.19307</vt:lpwstr>
  </property>
</Properties>
</file>