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18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253740"/>
            <a:ext cx="9144000" cy="3446780"/>
          </a:xfrm>
        </p:spPr>
        <p:txBody>
          <a:bodyPr>
            <a:normAutofit fontScale="90000"/>
          </a:bodyPr>
          <a:p>
            <a:pPr algn="ctr"/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Thỏ con không vâng lời</a:t>
            </a:r>
            <a:b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</a:br>
            <a:b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Một hôm thỏ mẹ dặn thỏ con : “Thỏ con của mẹ ! Con ở nhà chớ </a:t>
            </a:r>
            <a:r>
              <a:rPr lang="" altLang="en-US" sz="3555">
                <a:latin typeface="Times New Roman" panose="02020603050405020304" charset="0"/>
                <a:cs typeface="Times New Roman" panose="02020603050405020304" charset="0"/>
              </a:rPr>
              <a:t>đ</a:t>
            </a: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i chơi xa, con nhé”</a:t>
            </a:r>
            <a:b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Vâng ạ! Con ở nhà không </a:t>
            </a:r>
            <a:r>
              <a:rPr lang="" altLang="en-US" sz="3555">
                <a:latin typeface="Times New Roman" panose="02020603050405020304" charset="0"/>
                <a:cs typeface="Times New Roman" panose="02020603050405020304" charset="0"/>
              </a:rPr>
              <a:t>đ</a:t>
            </a: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i chơi xa.</a:t>
            </a:r>
            <a:b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Nh</a:t>
            </a:r>
            <a:r>
              <a:rPr lang="" altLang="en-US" sz="3555">
                <a:latin typeface="Times New Roman" panose="02020603050405020304" charset="0"/>
                <a:cs typeface="Times New Roman" panose="02020603050405020304" charset="0"/>
              </a:rPr>
              <a:t>ư</a:t>
            </a: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ng b</a:t>
            </a:r>
            <a:r>
              <a:rPr lang="" altLang="en-US" sz="3555">
                <a:latin typeface="Times New Roman" panose="02020603050405020304" charset="0"/>
                <a:cs typeface="Times New Roman" panose="02020603050405020304" charset="0"/>
              </a:rPr>
              <a:t>ư</a:t>
            </a: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ơm b</a:t>
            </a:r>
            <a:r>
              <a:rPr lang="" altLang="en-US" sz="3555">
                <a:latin typeface="Times New Roman" panose="02020603050405020304" charset="0"/>
                <a:cs typeface="Times New Roman" panose="02020603050405020304" charset="0"/>
              </a:rPr>
              <a:t>ư</a:t>
            </a: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ớm bay </a:t>
            </a:r>
            <a:r>
              <a:rPr lang="" altLang="en-US" sz="3555">
                <a:latin typeface="Times New Roman" panose="02020603050405020304" charset="0"/>
                <a:cs typeface="Times New Roman" panose="02020603050405020304" charset="0"/>
              </a:rPr>
              <a:t>đ</a:t>
            </a: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ến , b</a:t>
            </a:r>
            <a:r>
              <a:rPr lang="" altLang="en-US" sz="3555">
                <a:latin typeface="Times New Roman" panose="02020603050405020304" charset="0"/>
                <a:cs typeface="Times New Roman" panose="02020603050405020304" charset="0"/>
              </a:rPr>
              <a:t>ư</a:t>
            </a: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ơm b</a:t>
            </a:r>
            <a:r>
              <a:rPr lang="" altLang="en-US" sz="3555">
                <a:latin typeface="Times New Roman" panose="02020603050405020304" charset="0"/>
                <a:cs typeface="Times New Roman" panose="02020603050405020304" charset="0"/>
              </a:rPr>
              <a:t>ư</a:t>
            </a: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ớm gọi : Thỏ con ơi ! Ra v</a:t>
            </a:r>
            <a:r>
              <a:rPr lang="" altLang="en-US" sz="3555">
                <a:latin typeface="Times New Roman" panose="02020603050405020304" charset="0"/>
                <a:cs typeface="Times New Roman" panose="02020603050405020304" charset="0"/>
              </a:rPr>
              <a:t>ư</a:t>
            </a: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ờn chơi </a:t>
            </a:r>
            <a:r>
              <a:rPr lang="" altLang="en-US" sz="3555">
                <a:latin typeface="Times New Roman" panose="02020603050405020304" charset="0"/>
                <a:cs typeface="Times New Roman" panose="02020603050405020304" charset="0"/>
              </a:rPr>
              <a:t>đ</a:t>
            </a: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i! Ở </a:t>
            </a:r>
            <a:r>
              <a:rPr lang="" altLang="en-US" sz="3555">
                <a:latin typeface="Times New Roman" panose="02020603050405020304" charset="0"/>
                <a:cs typeface="Times New Roman" panose="02020603050405020304" charset="0"/>
              </a:rPr>
              <a:t>đ</a:t>
            </a: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ây có cỏ, ở </a:t>
            </a:r>
            <a:r>
              <a:rPr lang="" altLang="en-US" sz="3555">
                <a:latin typeface="Times New Roman" panose="02020603050405020304" charset="0"/>
                <a:cs typeface="Times New Roman" panose="02020603050405020304" charset="0"/>
              </a:rPr>
              <a:t>đ</a:t>
            </a: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ây có hoa  thích lắm. Thế là thỏ con </a:t>
            </a:r>
            <a:r>
              <a:rPr lang="" altLang="en-US" sz="3555">
                <a:latin typeface="Times New Roman" panose="02020603050405020304" charset="0"/>
                <a:cs typeface="Times New Roman" panose="02020603050405020304" charset="0"/>
              </a:rPr>
              <a:t>đ</a:t>
            </a: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i chơi mãi … chơi mãi, xa thật xa…</a:t>
            </a:r>
            <a:b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Thế rồi thỏ con quên cả lối về nhà, thỏ con khóc hu hu “Mẹ ơi, mẹ ơi”</a:t>
            </a:r>
            <a:b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 Bác gấu </a:t>
            </a:r>
            <a:r>
              <a:rPr lang="" altLang="en-US" sz="3555">
                <a:latin typeface="Times New Roman" panose="02020603050405020304" charset="0"/>
                <a:cs typeface="Times New Roman" panose="02020603050405020304" charset="0"/>
              </a:rPr>
              <a:t>đ</a:t>
            </a: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i ngang qua thấy thỏ con khóc. Bác dắt thỏ về nhà.</a:t>
            </a:r>
            <a:b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Thỏ mẹ chạy ra ôm thỏ con, thỏ con nói với mẹ : “Mẹ, mẹ dặn con ở nhà, con lại </a:t>
            </a:r>
            <a:r>
              <a:rPr lang="" altLang="en-US" sz="3555">
                <a:latin typeface="Times New Roman" panose="02020603050405020304" charset="0"/>
                <a:cs typeface="Times New Roman" panose="02020603050405020304" charset="0"/>
              </a:rPr>
              <a:t>đ</a:t>
            </a: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i chơi xa, con xin lỗi mẹ”</a:t>
            </a:r>
            <a:endParaRPr lang="en-US" altLang="en-US" sz="3555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540</Words>
  <Application>WPS Presentation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SimSun</vt:lpstr>
      <vt:lpstr>Wingdings</vt:lpstr>
      <vt:lpstr>Times New Roman</vt:lpstr>
      <vt:lpstr>Microsoft YaHei</vt:lpstr>
      <vt:lpstr>Arial Unicode MS</vt:lpstr>
      <vt:lpstr>Calibri Light</vt:lpstr>
      <vt:lpstr>Calibri</vt:lpstr>
      <vt:lpstr>Arial Black</vt:lpstr>
      <vt:lpstr>Office Theme</vt:lpstr>
      <vt:lpstr>Bài thơ: Đèn Xanh, Đèn Đỏ  Đèn xanh, ta bước nhanh, Đèn đỏ, ta dừng ngay. Đèn vàng, chờ chút nhé, Bé ngoan đi đúng ngay.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thơ: Đèn Xanh, Đèn Đỏ  Đèn xanh, ta bước nhanh, Đèn đỏ, ta dừng ngay. Đèn vàng, chờ chút nhé, Bé ngoan đi đúng ngay.</dc:title>
  <dc:creator>ASUS</dc:creator>
  <cp:lastModifiedBy>thu lê</cp:lastModifiedBy>
  <cp:revision>3</cp:revision>
  <dcterms:created xsi:type="dcterms:W3CDTF">2024-12-17T16:38:00Z</dcterms:created>
  <dcterms:modified xsi:type="dcterms:W3CDTF">2024-12-18T16:59:38Z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6A7F559523304EFAAA2BC71EEF3C97B8_11</vt:lpwstr>
  </property>
  <property fmtid="{D5CDD505-2E9C-101B-9397-08002B2CF9AE}" pid="3" name="KSOProductBuildVer">
    <vt:lpwstr>1033-12.2.0.19307</vt:lpwstr>
  </property>
</Properties>
</file>