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bắp non nấu tôm, thịt, cải mầm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1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570990"/>
            <a:ext cx="9144000" cy="52870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Gà cuộn jambon, phô mai, rau củ đút lò sốt thơm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bầu nấu tôm tươi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1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065655" y="-231775"/>
            <a:ext cx="5008880" cy="91484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bò Huế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17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615440"/>
            <a:ext cx="9144000" cy="52425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77</cp:revision>
  <dcterms:created xsi:type="dcterms:W3CDTF">2024-09-19T14:59:00Z</dcterms:created>
  <dcterms:modified xsi:type="dcterms:W3CDTF">2025-02-17T07:25:56Z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