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19/02/2025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Mì hoành thánh nấu tôm, thịt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19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556385"/>
            <a:ext cx="9144000" cy="53016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520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Cá chưng bún tàu, nấm mèo, nấm rơm, cà chua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bí đỏ nấu tôm thịt, đậu phộng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19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765935"/>
            <a:ext cx="9144000" cy="50920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Cháo thịt gà nấu đậu xanh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sâm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19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633855"/>
            <a:ext cx="9144000" cy="52241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WPS Presentation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77</cp:revision>
  <dcterms:created xsi:type="dcterms:W3CDTF">2024-09-19T14:59:00Z</dcterms:created>
  <dcterms:modified xsi:type="dcterms:W3CDTF">2025-02-19T07:08:37Z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1033-12.2.0.19805</vt:lpwstr>
  </property>
</Properties>
</file>