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164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228503"/>
            <a:ext cx="6624736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4800" b="1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19/02/2025</a:t>
            </a:r>
            <a:endParaRPr lang="en-GB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Mì hoành thánh nấu tôm, thịt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 descr="sáng 19.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0800000">
            <a:off x="0" y="1556385"/>
            <a:ext cx="9144000" cy="530161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605" y="81280"/>
            <a:ext cx="8502650" cy="152019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8" y="94891"/>
            <a:ext cx="8341697" cy="1506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mặn: Cá chưng bún tàu, nấm mèo, nấm rơm, cà chua</a:t>
            </a:r>
            <a:endParaRPr lang="en-US" sz="23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canh: Canh bí đỏ nấu tôm thịt, đậu phộng</a:t>
            </a:r>
            <a:endParaRPr lang="en-US" sz="23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Tráng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Yaourt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 descr="trưa 19.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0800000">
            <a:off x="0" y="1765935"/>
            <a:ext cx="9144000" cy="509206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1"/>
            <a:ext cx="8502559" cy="133216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6" y="259098"/>
            <a:ext cx="8341697" cy="1153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Cháo thịt gà nấu đậu xanh</a:t>
            </a:r>
            <a:endParaRPr lang="en-US" sz="23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Nước sâm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 descr="xế 19.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0800000">
            <a:off x="0" y="1633855"/>
            <a:ext cx="9144000" cy="522414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256</Words>
  <Application>WPS Presentation</Application>
  <PresentationFormat>On-screen Show (4:3)</PresentationFormat>
  <Paragraphs>16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SimSun</vt:lpstr>
      <vt:lpstr>Wingdings</vt:lpstr>
      <vt:lpstr>Times New Roman</vt:lpstr>
      <vt:lpstr>Microsoft YaHei</vt:lpstr>
      <vt:lpstr>Arial Unicode MS</vt:lpstr>
      <vt:lpstr>Calibri</vt:lpstr>
      <vt:lpstr>Office Theme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</cp:lastModifiedBy>
  <cp:revision>77</cp:revision>
  <dcterms:created xsi:type="dcterms:W3CDTF">2024-09-19T14:59:00Z</dcterms:created>
  <dcterms:modified xsi:type="dcterms:W3CDTF">2025-02-19T07:08:37Z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9DB8D1F4F083445497EB0FC5D44D4EED_12</vt:lpwstr>
  </property>
  <property fmtid="{D5CDD505-2E9C-101B-9397-08002B2CF9AE}" pid="3" name="KSOProductBuildVer">
    <vt:lpwstr>1033-12.2.0.19805</vt:lpwstr>
  </property>
</Properties>
</file>