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20/02/2025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Bánh mí xúc xích, chà bông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 vị táo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áng 20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1925955" y="-387350"/>
            <a:ext cx="5258435" cy="91205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79197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Bò kho thơm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rau muống nấu tôm khô, thịt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xào: Su su xào tỏi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Chuối cau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rưa 20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2148840" y="-94615"/>
            <a:ext cx="4862830" cy="90989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Soup tôm nấu đậu trắng, cà rốt, khoai tây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xế 20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1971675" y="-334010"/>
            <a:ext cx="5206365" cy="91801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WPS Presentation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</cp:lastModifiedBy>
  <cp:revision>78</cp:revision>
  <dcterms:created xsi:type="dcterms:W3CDTF">2024-09-19T14:59:00Z</dcterms:created>
  <dcterms:modified xsi:type="dcterms:W3CDTF">2025-02-20T08:02:31Z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1033-12.2.0.19805</vt:lpwstr>
  </property>
</Properties>
</file>