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24/02/2025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Soup đậu tipo, nấm Bào Ngư, tôm, thịt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24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421765"/>
            <a:ext cx="9144000" cy="54362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86182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Thịt xíu mại sốt cà chua, hành tây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rau dền, mướp nấu tôm khô, thịt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Rau củ kho quẹt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24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2169160"/>
            <a:ext cx="9144000" cy="46888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Hoành thánh nấu tôm, thịt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Sinh tố saboche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24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29765" y="-311785"/>
            <a:ext cx="5255895" cy="91154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WPS Presentation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83</cp:revision>
  <dcterms:created xsi:type="dcterms:W3CDTF">2024-09-19T14:59:00Z</dcterms:created>
  <dcterms:modified xsi:type="dcterms:W3CDTF">2025-02-24T09:37:35Z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1033-12.2.0.19805</vt:lpwstr>
  </property>
</Properties>
</file>