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589584"/>
            <a:ext cx="7920880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6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en-US" sz="6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6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66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24/02/2025</a:t>
            </a:r>
            <a:endParaRPr lang="en-GB" sz="6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Soup đậu tipo, nấm Bào Ngư, tôm, thịt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sáng 24.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0" y="1421765"/>
            <a:ext cx="9144000" cy="543623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605" y="81280"/>
            <a:ext cx="8502650" cy="1861820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1861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mặn: Thịt xíu mại sốt cà chua, hành tây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canh: Canh rau dền, mướp nấu tôm khô, thịt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xào: Rau củ kho quẹt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Yaourt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trưa 24.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0" y="2169160"/>
            <a:ext cx="9144000" cy="46888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33216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3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Hoành thánh nấu tôm, thịt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Sinh tố saboche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xế 24.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6200000">
            <a:off x="1929765" y="-311785"/>
            <a:ext cx="5255895" cy="91154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WPS Presentation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SimSun</vt:lpstr>
      <vt:lpstr>Wingdings</vt:lpstr>
      <vt:lpstr>Times New Roman</vt:lpstr>
      <vt:lpstr>Microsoft YaHei</vt:lpstr>
      <vt:lpstr>Arial Unicode MS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</cp:lastModifiedBy>
  <cp:revision>83</cp:revision>
  <dcterms:created xsi:type="dcterms:W3CDTF">2024-09-19T14:59:00Z</dcterms:created>
  <dcterms:modified xsi:type="dcterms:W3CDTF">2025-02-24T09:37:35Z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9DB8D1F4F083445497EB0FC5D44D4EED_12</vt:lpwstr>
  </property>
  <property fmtid="{D5CDD505-2E9C-101B-9397-08002B2CF9AE}" pid="3" name="KSOProductBuildVer">
    <vt:lpwstr>1033-12.2.0.19805</vt:lpwstr>
  </property>
</Properties>
</file>