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25/02/2025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mì mặn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cam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25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560195"/>
            <a:ext cx="9144000" cy="5488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3675" y="81280"/>
            <a:ext cx="8851265" cy="172275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215" y="44450"/>
            <a:ext cx="8825865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Tàu hủ ky cuộn vân thuỷ (trứng, đậu cove, cà rốt, su su)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củ nấu thịt heo (khoai tây, cà rốt, củ dền, bắp cải)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25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5080" y="2009140"/>
            <a:ext cx="9144000" cy="4980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tiếu bò kho, cà rốt, của cải trắng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25.0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569720"/>
            <a:ext cx="9144000" cy="5288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84</cp:revision>
  <dcterms:created xsi:type="dcterms:W3CDTF">2024-09-19T14:59:00Z</dcterms:created>
  <dcterms:modified xsi:type="dcterms:W3CDTF">2025-02-25T08:25:48Z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