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589584"/>
            <a:ext cx="792088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6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66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25/02/2025</a:t>
            </a:r>
            <a:endParaRPr lang="en-GB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Bánh mì mặn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 vị cam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sáng 25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0" y="1560195"/>
            <a:ext cx="9144000" cy="54889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93675" y="81280"/>
            <a:ext cx="8851265" cy="1722755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23215" y="44450"/>
            <a:ext cx="8825865" cy="150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Tàu hủ ky cuộn vân thuỷ (trứng, đậu cove, cà rốt, su su)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Canh rau củ nấu thịt heo (khoai tây, cà rốt, củ dền, bắp cải)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Bánh plan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trưa 25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5080" y="2009140"/>
            <a:ext cx="9144000" cy="49803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33216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3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Hủ tiếu bò kho, cà rốt, của cải trắng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miệng: Thanh long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xế 25.0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0" y="1569720"/>
            <a:ext cx="9144000" cy="52882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317</Words>
  <Application>WPS Presentation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</cp:lastModifiedBy>
  <cp:revision>84</cp:revision>
  <dcterms:created xsi:type="dcterms:W3CDTF">2024-09-19T14:59:00Z</dcterms:created>
  <dcterms:modified xsi:type="dcterms:W3CDTF">2025-02-25T08:25:48Z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1033-12.2.0.19805</vt:lpwstr>
  </property>
</Properties>
</file>