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03/02/2025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Cháo thịt bò, củ cải trắng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B3D9E0-819C-DAEB-37F1-DB94C55EA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556792"/>
            <a:ext cx="9144000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33168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Bún riêu cua, trứng, cà chua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D575FA-A416-52DD-1208-489765D535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628800"/>
            <a:ext cx="9144000" cy="52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Soup tôm, thịt nấu đậu hủ non đậu ti bo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Nước sâm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0EDBA7-8DC3-E75F-569D-CF0B49F02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591266"/>
            <a:ext cx="9144000" cy="526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50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70</cp:revision>
  <dcterms:created xsi:type="dcterms:W3CDTF">2024-09-19T14:59:28Z</dcterms:created>
  <dcterms:modified xsi:type="dcterms:W3CDTF">2025-02-04T00:42:43Z</dcterms:modified>
</cp:coreProperties>
</file>