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04/02/2025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Phở bò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sáng 04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0" y="1544955"/>
            <a:ext cx="9144000" cy="53130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97975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Đậu hủ tôm, thịt sốt nấm, đậu cove, cà rốt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Canh chua thơm nấu tôm, thịt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xào: Bắp cải xào cà rốt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trưa 04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235200" y="-60325"/>
            <a:ext cx="4684395" cy="91522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33216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Cháo thịt nấu đậu xanh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Mận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xế 04.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1937385" y="-287020"/>
            <a:ext cx="5276215" cy="91078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</Words>
  <Application>WPS Presentation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</cp:lastModifiedBy>
  <cp:revision>70</cp:revision>
  <dcterms:created xsi:type="dcterms:W3CDTF">2024-09-19T14:59:00Z</dcterms:created>
  <dcterms:modified xsi:type="dcterms:W3CDTF">2025-02-04T08:52:57Z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ABF843F9FB91416EB9C63BF80F35AE27_12</vt:lpwstr>
  </property>
  <property fmtid="{D5CDD505-2E9C-101B-9397-08002B2CF9AE}" pid="3" name="KSOProductBuildVer">
    <vt:lpwstr>1033-12.2.0.19805</vt:lpwstr>
  </property>
</Properties>
</file>