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094" y="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13/01/2025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Cháo tam sắc (tôm, thịt, củ dền, đậu cove, bì đỏ)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153178-186A-C829-FBBD-A887FBDD9E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85392" y="-400608"/>
            <a:ext cx="537321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9797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Thịt bò hầm hạt điều, nấm rơm, đậu tibo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Canh cải thảo nấu thịt gà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Bầu xào trứng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52DCB2-4B51-F9A9-BE79-E0566B625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5432" y="-40568"/>
            <a:ext cx="465313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Soup đậu trắng, tôm, 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D60B2F-DC35-933F-F5D2-AAEE963AC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66</cp:revision>
  <dcterms:created xsi:type="dcterms:W3CDTF">2024-09-19T14:59:28Z</dcterms:created>
  <dcterms:modified xsi:type="dcterms:W3CDTF">2025-01-20T00:40:15Z</dcterms:modified>
</cp:coreProperties>
</file>