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2094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13/01/2025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Cháo tam sắc (tôm, thịt, củ dền, đậu cove, bì đỏ)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153178-186A-C829-FBBD-A887FBDD9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85392" y="-400608"/>
            <a:ext cx="5373216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9797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Thịt bò hầm hạt điều, nấm rơm, đậu tibo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Canh cải thảo nấu thịt gà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xào: Bầu xào trứng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52DCB2-4B51-F9A9-BE79-E0566B625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45432" y="-40568"/>
            <a:ext cx="4653136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Soup đậu trắng, tôm, thịt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Chuối cau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D60B2F-DC35-933F-F5D2-AAEE963AC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3404" y="-292596"/>
            <a:ext cx="515719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80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66</cp:revision>
  <dcterms:created xsi:type="dcterms:W3CDTF">2024-09-19T14:59:28Z</dcterms:created>
  <dcterms:modified xsi:type="dcterms:W3CDTF">2025-01-20T00:40:15Z</dcterms:modified>
</cp:coreProperties>
</file>