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14/01/2025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Bún mọc (nấu cà rốt, giá hẹ)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61FFBA-B141-58E9-0543-6405C2FB3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61971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Tôm, thịt xào bông cải xanh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Canh rau đay nấu nấm rơm, cua đồng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BB84DD-33BC-2F4B-54E9-552D2D042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01416" y="-184584"/>
            <a:ext cx="494116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Mì tam tơ (thịt, jambon, nấm Đông cô, cải ngọt)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Chè bà ba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7D6EB7-8FF5-3BEC-2626-202F5D6230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3404" y="-292596"/>
            <a:ext cx="51571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76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68</cp:revision>
  <dcterms:created xsi:type="dcterms:W3CDTF">2024-09-19T14:59:28Z</dcterms:created>
  <dcterms:modified xsi:type="dcterms:W3CDTF">2025-01-20T00:41:23Z</dcterms:modified>
</cp:coreProperties>
</file>