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05/02/2025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Mì trứng nấu tôm thịt, su su, cà rốt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sáng 05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0" y="1611630"/>
            <a:ext cx="9144000" cy="52463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97975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Cá kho thơm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Canh chua thơm nấu tôm, thịt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xào: Trứng chiên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trưa 05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0" y="2308225"/>
            <a:ext cx="9144000" cy="45497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33216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Bún mọc, nấu củ cải trắng, cà rốt, giá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Nước tắc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xế 05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0" y="1716405"/>
            <a:ext cx="9144000" cy="51415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</Words>
  <Application>WPS Presentation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</cp:lastModifiedBy>
  <cp:revision>70</cp:revision>
  <dcterms:created xsi:type="dcterms:W3CDTF">2024-09-19T14:59:00Z</dcterms:created>
  <dcterms:modified xsi:type="dcterms:W3CDTF">2025-02-05T09:17:59Z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73C07ECAFBDD44C9A4C0F7D33089DDB1_12</vt:lpwstr>
  </property>
  <property fmtid="{D5CDD505-2E9C-101B-9397-08002B2CF9AE}" pid="3" name="KSOProductBuildVer">
    <vt:lpwstr>1033-12.2.0.19805</vt:lpwstr>
  </property>
</Properties>
</file>