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89584"/>
            <a:ext cx="7920880" cy="2122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6600" b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6600" b="1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04/03/2025</a:t>
            </a:r>
            <a:endParaRPr lang="en-GB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Phở gà nấu giá, củ cải trắng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Sữa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sáng 04.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0800000">
            <a:off x="635" y="1522095"/>
            <a:ext cx="9126220" cy="533590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605" y="81280"/>
            <a:ext cx="8502650" cy="1520190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8" y="94891"/>
            <a:ext cx="8341697" cy="150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mặn: Viên hải sản bọc phô mai sốt chanh dây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Món canh: Canh rau đay nấu cua đồng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: Bánh Pudding vị xoài</a:t>
            </a:r>
            <a:endParaRPr 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trưa 04.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2041525" y="-211455"/>
            <a:ext cx="5067300" cy="915098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332169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56396" y="259098"/>
            <a:ext cx="8341697" cy="1153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Bún riêu nấu thịt, tôm khô, trứng, cà chua, rau muống, đậu hủ</a:t>
            </a:r>
            <a:endParaRPr lang="en-US" sz="23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en-US" altLang="en-GB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Đu đủ</a:t>
            </a:r>
            <a:endParaRPr lang="en-US" altLang="en-GB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 descr="xế 04.0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 rot="16200000">
            <a:off x="1929765" y="-356235"/>
            <a:ext cx="5300980" cy="912749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WPS Presentation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</cp:lastModifiedBy>
  <cp:revision>88</cp:revision>
  <dcterms:created xsi:type="dcterms:W3CDTF">2024-09-19T14:59:00Z</dcterms:created>
  <dcterms:modified xsi:type="dcterms:W3CDTF">2025-03-04T07:16:46Z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