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6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D1E3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-1445" y="-72"/>
      </p:cViewPr>
      <p:guideLst>
        <p:guide orient="horz" pos="2160"/>
        <p:guide pos="286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1589584"/>
            <a:ext cx="7920880" cy="2122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66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</a:t>
            </a:r>
            <a:r>
              <a:rPr lang="en-US" sz="6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6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6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6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6600" b="1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6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04/03/2025</a:t>
            </a:r>
            <a:endParaRPr lang="en-GB" sz="6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7625" y="81092"/>
            <a:ext cx="9000102" cy="1259676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06767" y="83651"/>
            <a:ext cx="864096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Phở gà nấu giá, củ cải trắng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Sữa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 descr="sáng 04.0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10800000">
            <a:off x="635" y="1522095"/>
            <a:ext cx="9126220" cy="533590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605" y="81280"/>
            <a:ext cx="8502650" cy="1520190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8" y="94891"/>
            <a:ext cx="8341697" cy="1506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TRƯA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Món mặn: Viên hải sản bọc phô mai sốt chanh dây</a:t>
            </a:r>
            <a:endParaRPr lang="en-US" sz="23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Món canh: Canh rau đay nấu cua đồng</a:t>
            </a:r>
            <a:endParaRPr lang="en-US" sz="23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Tráng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: Bánh Pudding vị xoài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 descr="trưa 04.0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16200000">
            <a:off x="2041525" y="-211455"/>
            <a:ext cx="5067300" cy="915098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534" y="81091"/>
            <a:ext cx="8502559" cy="133216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6" y="259098"/>
            <a:ext cx="8341697" cy="1153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XẾ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Bún riêu nấu thịt, tôm khô, trứng, cà chua, rau muống, đậu hủ</a:t>
            </a:r>
            <a:endParaRPr lang="en-US" sz="23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altLang="en-GB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Đu đủ</a:t>
            </a:r>
            <a:endParaRPr lang="en-US" alt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 descr="xế 04.0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16200000">
            <a:off x="1929765" y="-356235"/>
            <a:ext cx="5300980" cy="912749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285</Words>
  <Application>WPS Presentation</Application>
  <PresentationFormat>On-screen Show (4:3)</PresentationFormat>
  <Paragraphs>16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2" baseType="lpstr">
      <vt:lpstr>Arial</vt:lpstr>
      <vt:lpstr>SimSun</vt:lpstr>
      <vt:lpstr>Wingdings</vt:lpstr>
      <vt:lpstr>Times New Roman</vt:lpstr>
      <vt:lpstr>Microsoft YaHei</vt:lpstr>
      <vt:lpstr>Arial Unicode MS</vt:lpstr>
      <vt:lpstr>Calibri</vt:lpstr>
      <vt:lpstr>Office Theme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84918245500</dc:creator>
  <cp:lastModifiedBy>Admin</cp:lastModifiedBy>
  <cp:revision>88</cp:revision>
  <dcterms:created xsi:type="dcterms:W3CDTF">2024-09-19T14:59:00Z</dcterms:created>
  <dcterms:modified xsi:type="dcterms:W3CDTF">2025-03-04T07:16:46Z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9DB8D1F4F083445497EB0FC5D44D4EED_12</vt:lpwstr>
  </property>
  <property fmtid="{D5CDD505-2E9C-101B-9397-08002B2CF9AE}" pid="3" name="KSOProductBuildVer">
    <vt:lpwstr>1033-12.2.0.20323</vt:lpwstr>
  </property>
</Properties>
</file>