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89584"/>
            <a:ext cx="7920880" cy="2122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6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en-US" sz="6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66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6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05/03/2025</a:t>
            </a:r>
            <a:endParaRPr lang="en-GB" sz="6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Hủ tiếu Nam Vang (trứng cút, thịt heo, tôm)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sáng 05.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480185"/>
            <a:ext cx="9131935" cy="53778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6195" y="81280"/>
            <a:ext cx="8862060" cy="196024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252095" y="116840"/>
            <a:ext cx="8646795" cy="1861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mặn: Chả đùm (gan heo, đậu cove, cà rốt, thịt heo) sốt cà chua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canh: Canh cải nhún nấu tôm, thịt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xào: Su hào xào tỏi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Tráng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trưa 05.0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2266315" y="-8255"/>
            <a:ext cx="4601210" cy="9131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332169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3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Soup thịt gà nấu sữa tươi</a:t>
            </a:r>
            <a:endParaRPr lang="en-US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Nước sâm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xế 05.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16200000">
            <a:off x="1956435" y="-324485"/>
            <a:ext cx="5248910" cy="91173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WPS Presentation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</cp:lastModifiedBy>
  <cp:revision>86</cp:revision>
  <dcterms:created xsi:type="dcterms:W3CDTF">2024-09-19T14:59:00Z</dcterms:created>
  <dcterms:modified xsi:type="dcterms:W3CDTF">2025-03-05T07:18:08Z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9DB8D1F4F083445497EB0FC5D44D4EED_12</vt:lpwstr>
  </property>
  <property fmtid="{D5CDD505-2E9C-101B-9397-08002B2CF9AE}" pid="3" name="KSOProductBuildVer">
    <vt:lpwstr>1033-12.2.0.20323</vt:lpwstr>
  </property>
</Properties>
</file>