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Hủ tiếu Nam Vang (trứng cút, thịt heo, tôm)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05.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480185"/>
            <a:ext cx="9131935" cy="53778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195" y="81280"/>
            <a:ext cx="8862060" cy="1960245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2095" y="116840"/>
            <a:ext cx="8646795" cy="1861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Chả đùm (gan heo, đậu cove, cà rốt, thịt heo) sốt cà chua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cải nhún nấu tôm, thịt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xào: Su hào xào tỏi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plan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05.0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266315" y="-8255"/>
            <a:ext cx="4601210" cy="9131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Soup thịt gà nấu sữa tươi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sâm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05.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1956435" y="-324485"/>
            <a:ext cx="5248910" cy="91173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WPS Presentation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86</cp:revision>
  <dcterms:created xsi:type="dcterms:W3CDTF">2024-09-19T14:59:00Z</dcterms:created>
  <dcterms:modified xsi:type="dcterms:W3CDTF">2025-03-05T07:18:08Z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