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Quảng nấu tôm, thịt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519C0C-ABD6-6FE4-223F-52BD72B36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3660" y="81280"/>
            <a:ext cx="8927465" cy="1618615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2255" y="94615"/>
            <a:ext cx="8806815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Buffet: Xúc xích, cá viên chiên; Tôm chiên bột; Bánh mì rau củ, sốt mayyonaire đút lò; Soup; Cơm chiên bơ tỏi; Há cảo tôm thịt; Bắp luộc</a:t>
            </a:r>
          </a:p>
          <a:p>
            <a:pPr marL="285750" indent="-285750">
              <a:buFontTx/>
              <a:buChar char="-"/>
            </a:pPr>
            <a:r>
              <a:rPr lang="en-US" altLang="en-GB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Chuối cau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0E07A8-289E-C141-5705-06AABD9D8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bông lan chà bông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Sữa chua vị cam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508CD6-5B74-2044-D648-0E4068D5E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39434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91</cp:revision>
  <dcterms:created xsi:type="dcterms:W3CDTF">2024-09-19T14:59:00Z</dcterms:created>
  <dcterms:modified xsi:type="dcterms:W3CDTF">2025-03-10T01:23:57Z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